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84" r:id="rId3"/>
    <p:sldId id="286" r:id="rId4"/>
    <p:sldId id="289" r:id="rId5"/>
    <p:sldId id="285" r:id="rId6"/>
    <p:sldId id="294" r:id="rId7"/>
    <p:sldId id="295" r:id="rId8"/>
    <p:sldId id="325" r:id="rId9"/>
    <p:sldId id="288" r:id="rId10"/>
    <p:sldId id="332" r:id="rId11"/>
    <p:sldId id="287" r:id="rId12"/>
    <p:sldId id="326" r:id="rId13"/>
    <p:sldId id="296" r:id="rId14"/>
    <p:sldId id="333" r:id="rId15"/>
    <p:sldId id="297" r:id="rId16"/>
    <p:sldId id="299" r:id="rId17"/>
    <p:sldId id="298" r:id="rId18"/>
    <p:sldId id="300" r:id="rId19"/>
    <p:sldId id="301" r:id="rId20"/>
    <p:sldId id="303" r:id="rId21"/>
    <p:sldId id="327" r:id="rId22"/>
    <p:sldId id="304" r:id="rId23"/>
    <p:sldId id="306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23" r:id="rId34"/>
    <p:sldId id="319" r:id="rId35"/>
    <p:sldId id="328" r:id="rId36"/>
    <p:sldId id="320" r:id="rId37"/>
    <p:sldId id="330" r:id="rId38"/>
    <p:sldId id="329" r:id="rId39"/>
    <p:sldId id="324" r:id="rId40"/>
    <p:sldId id="33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C4D9"/>
    <a:srgbClr val="28EFF4"/>
    <a:srgbClr val="0BDADF"/>
    <a:srgbClr val="35B5CF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4624" autoAdjust="0"/>
  </p:normalViewPr>
  <p:slideViewPr>
    <p:cSldViewPr>
      <p:cViewPr>
        <p:scale>
          <a:sx n="33" d="100"/>
          <a:sy n="33" d="100"/>
        </p:scale>
        <p:origin x="-1014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8CD65-912B-4796-96BC-552EE3FE177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EB822B-A8F5-4912-A932-C8433459C0D9}">
      <dgm:prSet phldrT="[Текст]"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2000" dirty="0" smtClean="0"/>
            <a:t>Информационно-библиотечная деятельность</a:t>
          </a:r>
          <a:endParaRPr lang="ru-RU" sz="2000" dirty="0"/>
        </a:p>
      </dgm:t>
    </dgm:pt>
    <dgm:pt modelId="{E1C1F668-CCE5-4478-ABCE-BCBCCFB5094B}" type="parTrans" cxnId="{187F1A68-F27C-404B-862C-C7D8DF33D8E9}">
      <dgm:prSet/>
      <dgm:spPr/>
      <dgm:t>
        <a:bodyPr/>
        <a:lstStyle/>
        <a:p>
          <a:endParaRPr lang="ru-RU"/>
        </a:p>
      </dgm:t>
    </dgm:pt>
    <dgm:pt modelId="{85F3DCBD-F525-434A-AD14-5ECC778A07C4}" type="sibTrans" cxnId="{187F1A68-F27C-404B-862C-C7D8DF33D8E9}">
      <dgm:prSet/>
      <dgm:spPr/>
      <dgm:t>
        <a:bodyPr/>
        <a:lstStyle/>
        <a:p>
          <a:endParaRPr lang="ru-RU"/>
        </a:p>
      </dgm:t>
    </dgm:pt>
    <dgm:pt modelId="{338A7516-1B98-494C-B377-5F9BC01F9A2A}">
      <dgm:prSet phldrT="[Текст]" custT="1"/>
      <dgm:spPr/>
      <dgm:t>
        <a:bodyPr/>
        <a:lstStyle/>
        <a:p>
          <a:pPr algn="ctr"/>
          <a:r>
            <a:rPr lang="ru-RU" sz="1800" dirty="0" smtClean="0"/>
            <a:t>Формирование библиотечно-информационного фонда</a:t>
          </a:r>
          <a:endParaRPr lang="ru-RU" sz="1800" dirty="0"/>
        </a:p>
      </dgm:t>
    </dgm:pt>
    <dgm:pt modelId="{EE0E8285-68A9-4012-8705-312D64CCC458}" type="parTrans" cxnId="{1BA58714-1393-4A3C-89A5-ED2FADE24845}">
      <dgm:prSet/>
      <dgm:spPr/>
      <dgm:t>
        <a:bodyPr/>
        <a:lstStyle/>
        <a:p>
          <a:endParaRPr lang="ru-RU"/>
        </a:p>
      </dgm:t>
    </dgm:pt>
    <dgm:pt modelId="{5FB47288-2100-4236-BEF9-0F03D7ABA22C}" type="sibTrans" cxnId="{1BA58714-1393-4A3C-89A5-ED2FADE24845}">
      <dgm:prSet/>
      <dgm:spPr/>
      <dgm:t>
        <a:bodyPr/>
        <a:lstStyle/>
        <a:p>
          <a:endParaRPr lang="ru-RU"/>
        </a:p>
      </dgm:t>
    </dgm:pt>
    <dgm:pt modelId="{FE9B628B-9A13-460E-9053-93F5863C39A8}">
      <dgm:prSet phldrT="[Текст]" custT="1"/>
      <dgm:spPr/>
      <dgm:t>
        <a:bodyPr/>
        <a:lstStyle/>
        <a:p>
          <a:r>
            <a:rPr lang="ru-RU" sz="1800" dirty="0" smtClean="0"/>
            <a:t>Библиотечно-информационное обслуживание пользователей </a:t>
          </a:r>
          <a:endParaRPr lang="ru-RU" sz="1800" dirty="0"/>
        </a:p>
      </dgm:t>
    </dgm:pt>
    <dgm:pt modelId="{1CB1E2A1-365E-4B41-BCBE-BD2DC40FFA42}" type="parTrans" cxnId="{5BE2F912-7D7E-4D33-8BA6-7831159573BF}">
      <dgm:prSet/>
      <dgm:spPr/>
      <dgm:t>
        <a:bodyPr/>
        <a:lstStyle/>
        <a:p>
          <a:endParaRPr lang="ru-RU"/>
        </a:p>
      </dgm:t>
    </dgm:pt>
    <dgm:pt modelId="{96E0AFAC-1857-49AF-A0C6-C1EC3B01041B}" type="sibTrans" cxnId="{5BE2F912-7D7E-4D33-8BA6-7831159573BF}">
      <dgm:prSet/>
      <dgm:spPr/>
      <dgm:t>
        <a:bodyPr/>
        <a:lstStyle/>
        <a:p>
          <a:endParaRPr lang="ru-RU"/>
        </a:p>
      </dgm:t>
    </dgm:pt>
    <dgm:pt modelId="{E36AE4E8-C679-47FB-906A-198B4216B0B6}">
      <dgm:prSet phldrT="[Текст]" custT="1"/>
      <dgm:spPr/>
      <dgm:t>
        <a:bodyPr/>
        <a:lstStyle/>
        <a:p>
          <a:r>
            <a:rPr lang="ru-RU" sz="1800" dirty="0" smtClean="0"/>
            <a:t>Формирование справочно-поискового аппарата</a:t>
          </a:r>
          <a:endParaRPr lang="ru-RU" sz="1800" dirty="0"/>
        </a:p>
      </dgm:t>
    </dgm:pt>
    <dgm:pt modelId="{1F9EC870-DDEE-4B9C-BBB3-5E3726AB92DC}" type="parTrans" cxnId="{80117D21-33E7-46C2-8287-02199FFC1798}">
      <dgm:prSet/>
      <dgm:spPr/>
      <dgm:t>
        <a:bodyPr/>
        <a:lstStyle/>
        <a:p>
          <a:endParaRPr lang="ru-RU"/>
        </a:p>
      </dgm:t>
    </dgm:pt>
    <dgm:pt modelId="{1BEF5294-C2C3-4D40-A16D-334667A9B15D}" type="sibTrans" cxnId="{80117D21-33E7-46C2-8287-02199FFC1798}">
      <dgm:prSet/>
      <dgm:spPr/>
      <dgm:t>
        <a:bodyPr/>
        <a:lstStyle/>
        <a:p>
          <a:endParaRPr lang="ru-RU"/>
        </a:p>
      </dgm:t>
    </dgm:pt>
    <dgm:pt modelId="{CA00BC24-C1C2-454D-AA46-E886132BF499}">
      <dgm:prSet phldrT="[Текст]" custT="1"/>
      <dgm:spPr/>
      <dgm:t>
        <a:bodyPr/>
        <a:lstStyle/>
        <a:p>
          <a:r>
            <a:rPr lang="ru-RU" sz="1800" dirty="0" smtClean="0"/>
            <a:t>Аналитико-синтетическая обработка информации</a:t>
          </a:r>
          <a:endParaRPr lang="ru-RU" sz="1800" dirty="0"/>
        </a:p>
      </dgm:t>
    </dgm:pt>
    <dgm:pt modelId="{5C1D2214-90ED-4955-8A21-C5F13883030D}" type="parTrans" cxnId="{D363B82B-C658-4A86-9A0A-971436BD516B}">
      <dgm:prSet/>
      <dgm:spPr/>
      <dgm:t>
        <a:bodyPr/>
        <a:lstStyle/>
        <a:p>
          <a:endParaRPr lang="ru-RU"/>
        </a:p>
      </dgm:t>
    </dgm:pt>
    <dgm:pt modelId="{2BF8B2C8-7DD0-4EFC-A082-46A913CD1DDA}" type="sibTrans" cxnId="{D363B82B-C658-4A86-9A0A-971436BD516B}">
      <dgm:prSet/>
      <dgm:spPr/>
      <dgm:t>
        <a:bodyPr/>
        <a:lstStyle/>
        <a:p>
          <a:endParaRPr lang="ru-RU"/>
        </a:p>
      </dgm:t>
    </dgm:pt>
    <dgm:pt modelId="{E59F4FFB-F7BA-42B5-A446-3D3148D56855}" type="pres">
      <dgm:prSet presAssocID="{55E8CD65-912B-4796-96BC-552EE3FE17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900EB2-A818-41DF-99B0-11C1BD4C2EF0}" type="pres">
      <dgm:prSet presAssocID="{07EB822B-A8F5-4912-A932-C8433459C0D9}" presName="centerShape" presStyleLbl="node0" presStyleIdx="0" presStyleCnt="1" custScaleX="184843" custScaleY="179852"/>
      <dgm:spPr/>
      <dgm:t>
        <a:bodyPr/>
        <a:lstStyle/>
        <a:p>
          <a:endParaRPr lang="ru-RU"/>
        </a:p>
      </dgm:t>
    </dgm:pt>
    <dgm:pt modelId="{60BEB738-6889-4AF5-865F-3CAD0A88DDFC}" type="pres">
      <dgm:prSet presAssocID="{338A7516-1B98-494C-B377-5F9BC01F9A2A}" presName="node" presStyleLbl="node1" presStyleIdx="0" presStyleCnt="4" custScaleX="226347" custScaleY="157583" custRadScaleRad="100091" custRadScaleInc="-4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E50E1-71A8-4F7B-AAA8-5B84F6CDD831}" type="pres">
      <dgm:prSet presAssocID="{338A7516-1B98-494C-B377-5F9BC01F9A2A}" presName="dummy" presStyleCnt="0"/>
      <dgm:spPr/>
    </dgm:pt>
    <dgm:pt modelId="{6FDD5C38-5536-4F3E-AF26-AA9A800605BA}" type="pres">
      <dgm:prSet presAssocID="{5FB47288-2100-4236-BEF9-0F03D7ABA22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3BEC987-AD32-462F-9DBE-913DAD51FEB6}" type="pres">
      <dgm:prSet presAssocID="{FE9B628B-9A13-460E-9053-93F5863C39A8}" presName="node" presStyleLbl="node1" presStyleIdx="1" presStyleCnt="4" custScaleX="223478" custScaleY="146895" custRadScaleRad="141345" custRadScaleInc="-17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70F7F-54B3-42E1-8C78-6FD7C4163427}" type="pres">
      <dgm:prSet presAssocID="{FE9B628B-9A13-460E-9053-93F5863C39A8}" presName="dummy" presStyleCnt="0"/>
      <dgm:spPr/>
    </dgm:pt>
    <dgm:pt modelId="{0797CD5E-B9D0-4804-8BAC-E6499F520659}" type="pres">
      <dgm:prSet presAssocID="{96E0AFAC-1857-49AF-A0C6-C1EC3B01041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C64D40B-1C03-4BE9-95F5-5B978AD41D2B}" type="pres">
      <dgm:prSet presAssocID="{E36AE4E8-C679-47FB-906A-198B4216B0B6}" presName="node" presStyleLbl="node1" presStyleIdx="2" presStyleCnt="4" custScaleX="208943" custScaleY="170042" custRadScaleRad="78963" custRadScaleInc="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B75DA-79CD-41F4-A73C-AE0682F7DD93}" type="pres">
      <dgm:prSet presAssocID="{E36AE4E8-C679-47FB-906A-198B4216B0B6}" presName="dummy" presStyleCnt="0"/>
      <dgm:spPr/>
    </dgm:pt>
    <dgm:pt modelId="{1E3FE975-1DF5-4ECF-A6E9-13D8FBFE07A9}" type="pres">
      <dgm:prSet presAssocID="{1BEF5294-C2C3-4D40-A16D-334667A9B15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06EADA3-7E1C-4EA6-8B49-B860CC27A87E}" type="pres">
      <dgm:prSet presAssocID="{CA00BC24-C1C2-454D-AA46-E886132BF499}" presName="node" presStyleLbl="node1" presStyleIdx="3" presStyleCnt="4" custScaleX="212939" custScaleY="160836" custRadScaleRad="139474" custRadScaleInc="9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BDD86-6733-45AE-A695-D42A4AF70107}" type="pres">
      <dgm:prSet presAssocID="{CA00BC24-C1C2-454D-AA46-E886132BF499}" presName="dummy" presStyleCnt="0"/>
      <dgm:spPr/>
    </dgm:pt>
    <dgm:pt modelId="{48347E7D-D130-45E7-A517-DF85B9DDCA27}" type="pres">
      <dgm:prSet presAssocID="{2BF8B2C8-7DD0-4EFC-A082-46A913CD1DDA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8D9A4B53-308F-43A1-B34B-24647A30FBAA}" type="presOf" srcId="{1BEF5294-C2C3-4D40-A16D-334667A9B15D}" destId="{1E3FE975-1DF5-4ECF-A6E9-13D8FBFE07A9}" srcOrd="0" destOrd="0" presId="urn:microsoft.com/office/officeart/2005/8/layout/radial6"/>
    <dgm:cxn modelId="{E80FC369-01E3-4724-BEA3-4FF16DDA2A37}" type="presOf" srcId="{338A7516-1B98-494C-B377-5F9BC01F9A2A}" destId="{60BEB738-6889-4AF5-865F-3CAD0A88DDFC}" srcOrd="0" destOrd="0" presId="urn:microsoft.com/office/officeart/2005/8/layout/radial6"/>
    <dgm:cxn modelId="{D363B82B-C658-4A86-9A0A-971436BD516B}" srcId="{07EB822B-A8F5-4912-A932-C8433459C0D9}" destId="{CA00BC24-C1C2-454D-AA46-E886132BF499}" srcOrd="3" destOrd="0" parTransId="{5C1D2214-90ED-4955-8A21-C5F13883030D}" sibTransId="{2BF8B2C8-7DD0-4EFC-A082-46A913CD1DDA}"/>
    <dgm:cxn modelId="{D43B2695-027B-44F7-AFC5-A382D83BC32D}" type="presOf" srcId="{07EB822B-A8F5-4912-A932-C8433459C0D9}" destId="{A9900EB2-A818-41DF-99B0-11C1BD4C2EF0}" srcOrd="0" destOrd="0" presId="urn:microsoft.com/office/officeart/2005/8/layout/radial6"/>
    <dgm:cxn modelId="{5BE2F912-7D7E-4D33-8BA6-7831159573BF}" srcId="{07EB822B-A8F5-4912-A932-C8433459C0D9}" destId="{FE9B628B-9A13-460E-9053-93F5863C39A8}" srcOrd="1" destOrd="0" parTransId="{1CB1E2A1-365E-4B41-BCBE-BD2DC40FFA42}" sibTransId="{96E0AFAC-1857-49AF-A0C6-C1EC3B01041B}"/>
    <dgm:cxn modelId="{8095CD61-B0EA-4433-88A4-8B7149F69D07}" type="presOf" srcId="{2BF8B2C8-7DD0-4EFC-A082-46A913CD1DDA}" destId="{48347E7D-D130-45E7-A517-DF85B9DDCA27}" srcOrd="0" destOrd="0" presId="urn:microsoft.com/office/officeart/2005/8/layout/radial6"/>
    <dgm:cxn modelId="{530D7961-5307-431F-B641-A828BFA50DA3}" type="presOf" srcId="{E36AE4E8-C679-47FB-906A-198B4216B0B6}" destId="{0C64D40B-1C03-4BE9-95F5-5B978AD41D2B}" srcOrd="0" destOrd="0" presId="urn:microsoft.com/office/officeart/2005/8/layout/radial6"/>
    <dgm:cxn modelId="{C4F8D036-63F2-46D6-B395-24F6AC4FDBD2}" type="presOf" srcId="{55E8CD65-912B-4796-96BC-552EE3FE1779}" destId="{E59F4FFB-F7BA-42B5-A446-3D3148D56855}" srcOrd="0" destOrd="0" presId="urn:microsoft.com/office/officeart/2005/8/layout/radial6"/>
    <dgm:cxn modelId="{CC5B0C8A-A627-46F7-91E0-2513A5974B67}" type="presOf" srcId="{5FB47288-2100-4236-BEF9-0F03D7ABA22C}" destId="{6FDD5C38-5536-4F3E-AF26-AA9A800605BA}" srcOrd="0" destOrd="0" presId="urn:microsoft.com/office/officeart/2005/8/layout/radial6"/>
    <dgm:cxn modelId="{80117D21-33E7-46C2-8287-02199FFC1798}" srcId="{07EB822B-A8F5-4912-A932-C8433459C0D9}" destId="{E36AE4E8-C679-47FB-906A-198B4216B0B6}" srcOrd="2" destOrd="0" parTransId="{1F9EC870-DDEE-4B9C-BBB3-5E3726AB92DC}" sibTransId="{1BEF5294-C2C3-4D40-A16D-334667A9B15D}"/>
    <dgm:cxn modelId="{1BA58714-1393-4A3C-89A5-ED2FADE24845}" srcId="{07EB822B-A8F5-4912-A932-C8433459C0D9}" destId="{338A7516-1B98-494C-B377-5F9BC01F9A2A}" srcOrd="0" destOrd="0" parTransId="{EE0E8285-68A9-4012-8705-312D64CCC458}" sibTransId="{5FB47288-2100-4236-BEF9-0F03D7ABA22C}"/>
    <dgm:cxn modelId="{74868907-3403-41BB-95FA-5FAE84F50F0B}" type="presOf" srcId="{CA00BC24-C1C2-454D-AA46-E886132BF499}" destId="{806EADA3-7E1C-4EA6-8B49-B860CC27A87E}" srcOrd="0" destOrd="0" presId="urn:microsoft.com/office/officeart/2005/8/layout/radial6"/>
    <dgm:cxn modelId="{187F1A68-F27C-404B-862C-C7D8DF33D8E9}" srcId="{55E8CD65-912B-4796-96BC-552EE3FE1779}" destId="{07EB822B-A8F5-4912-A932-C8433459C0D9}" srcOrd="0" destOrd="0" parTransId="{E1C1F668-CCE5-4478-ABCE-BCBCCFB5094B}" sibTransId="{85F3DCBD-F525-434A-AD14-5ECC778A07C4}"/>
    <dgm:cxn modelId="{1EF7FCE8-2A8D-430D-9A94-8E97C96C5F32}" type="presOf" srcId="{FE9B628B-9A13-460E-9053-93F5863C39A8}" destId="{73BEC987-AD32-462F-9DBE-913DAD51FEB6}" srcOrd="0" destOrd="0" presId="urn:microsoft.com/office/officeart/2005/8/layout/radial6"/>
    <dgm:cxn modelId="{5B00E129-C3CF-4388-9B40-0BF245612C11}" type="presOf" srcId="{96E0AFAC-1857-49AF-A0C6-C1EC3B01041B}" destId="{0797CD5E-B9D0-4804-8BAC-E6499F520659}" srcOrd="0" destOrd="0" presId="urn:microsoft.com/office/officeart/2005/8/layout/radial6"/>
    <dgm:cxn modelId="{1666AE31-015A-48FC-A9F7-2DCC300DCC2B}" type="presParOf" srcId="{E59F4FFB-F7BA-42B5-A446-3D3148D56855}" destId="{A9900EB2-A818-41DF-99B0-11C1BD4C2EF0}" srcOrd="0" destOrd="0" presId="urn:microsoft.com/office/officeart/2005/8/layout/radial6"/>
    <dgm:cxn modelId="{D085C279-CD9A-48F1-A7BD-089425945BFF}" type="presParOf" srcId="{E59F4FFB-F7BA-42B5-A446-3D3148D56855}" destId="{60BEB738-6889-4AF5-865F-3CAD0A88DDFC}" srcOrd="1" destOrd="0" presId="urn:microsoft.com/office/officeart/2005/8/layout/radial6"/>
    <dgm:cxn modelId="{5DB46761-BA20-4C0E-8118-FC2991522244}" type="presParOf" srcId="{E59F4FFB-F7BA-42B5-A446-3D3148D56855}" destId="{E88E50E1-71A8-4F7B-AAA8-5B84F6CDD831}" srcOrd="2" destOrd="0" presId="urn:microsoft.com/office/officeart/2005/8/layout/radial6"/>
    <dgm:cxn modelId="{F76E3C2F-74C9-4BB1-8A91-32A2733C7508}" type="presParOf" srcId="{E59F4FFB-F7BA-42B5-A446-3D3148D56855}" destId="{6FDD5C38-5536-4F3E-AF26-AA9A800605BA}" srcOrd="3" destOrd="0" presId="urn:microsoft.com/office/officeart/2005/8/layout/radial6"/>
    <dgm:cxn modelId="{F9DEB54A-CF2E-4B02-A7B4-13CAC1C080B5}" type="presParOf" srcId="{E59F4FFB-F7BA-42B5-A446-3D3148D56855}" destId="{73BEC987-AD32-462F-9DBE-913DAD51FEB6}" srcOrd="4" destOrd="0" presId="urn:microsoft.com/office/officeart/2005/8/layout/radial6"/>
    <dgm:cxn modelId="{FD743FE6-7E37-4585-A673-34528870E18B}" type="presParOf" srcId="{E59F4FFB-F7BA-42B5-A446-3D3148D56855}" destId="{55A70F7F-54B3-42E1-8C78-6FD7C4163427}" srcOrd="5" destOrd="0" presId="urn:microsoft.com/office/officeart/2005/8/layout/radial6"/>
    <dgm:cxn modelId="{C705E8E3-8F89-4685-A48B-21BE2CE04363}" type="presParOf" srcId="{E59F4FFB-F7BA-42B5-A446-3D3148D56855}" destId="{0797CD5E-B9D0-4804-8BAC-E6499F520659}" srcOrd="6" destOrd="0" presId="urn:microsoft.com/office/officeart/2005/8/layout/radial6"/>
    <dgm:cxn modelId="{824E134F-AF0D-4B06-961E-FC7874FD666E}" type="presParOf" srcId="{E59F4FFB-F7BA-42B5-A446-3D3148D56855}" destId="{0C64D40B-1C03-4BE9-95F5-5B978AD41D2B}" srcOrd="7" destOrd="0" presId="urn:microsoft.com/office/officeart/2005/8/layout/radial6"/>
    <dgm:cxn modelId="{252B869B-89BB-40DC-87D2-7E5EE87804FD}" type="presParOf" srcId="{E59F4FFB-F7BA-42B5-A446-3D3148D56855}" destId="{60BB75DA-79CD-41F4-A73C-AE0682F7DD93}" srcOrd="8" destOrd="0" presId="urn:microsoft.com/office/officeart/2005/8/layout/radial6"/>
    <dgm:cxn modelId="{D694B40F-D703-49F2-8EC9-DF23485FEC39}" type="presParOf" srcId="{E59F4FFB-F7BA-42B5-A446-3D3148D56855}" destId="{1E3FE975-1DF5-4ECF-A6E9-13D8FBFE07A9}" srcOrd="9" destOrd="0" presId="urn:microsoft.com/office/officeart/2005/8/layout/radial6"/>
    <dgm:cxn modelId="{F2819DC7-5566-4CA6-ABC2-E4C6227A0070}" type="presParOf" srcId="{E59F4FFB-F7BA-42B5-A446-3D3148D56855}" destId="{806EADA3-7E1C-4EA6-8B49-B860CC27A87E}" srcOrd="10" destOrd="0" presId="urn:microsoft.com/office/officeart/2005/8/layout/radial6"/>
    <dgm:cxn modelId="{2CF48D09-3B6E-4A84-8984-F50812BA87B1}" type="presParOf" srcId="{E59F4FFB-F7BA-42B5-A446-3D3148D56855}" destId="{BB4BDD86-6733-45AE-A695-D42A4AF70107}" srcOrd="11" destOrd="0" presId="urn:microsoft.com/office/officeart/2005/8/layout/radial6"/>
    <dgm:cxn modelId="{07A1C50D-B80D-451B-9EF4-4E7E4CDD571A}" type="presParOf" srcId="{E59F4FFB-F7BA-42B5-A446-3D3148D56855}" destId="{48347E7D-D130-45E7-A517-DF85B9DDCA27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77DBAB-7F59-4626-9B24-63DFEBF63DB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8B22D8-6A60-4686-9223-001B7B794998}">
      <dgm:prSet phldrT="[Текст]" custT="1"/>
      <dgm:spPr/>
      <dgm:t>
        <a:bodyPr/>
        <a:lstStyle/>
        <a:p>
          <a:r>
            <a:rPr lang="ru-RU" sz="3200" b="1" dirty="0" smtClean="0">
              <a:latin typeface="+mn-lt"/>
              <a:cs typeface="Courier New" pitchFamily="49" charset="0"/>
            </a:rPr>
            <a:t>26.22</a:t>
          </a:r>
        </a:p>
        <a:p>
          <a:r>
            <a:rPr lang="ru-RU" sz="3200" b="1" dirty="0" smtClean="0">
              <a:latin typeface="+mn-lt"/>
              <a:cs typeface="Courier New" pitchFamily="49" charset="0"/>
            </a:rPr>
            <a:t>Гидрология</a:t>
          </a:r>
          <a:endParaRPr lang="ru-RU" sz="3200" b="1" dirty="0">
            <a:latin typeface="+mn-lt"/>
            <a:cs typeface="Courier New" pitchFamily="49" charset="0"/>
          </a:endParaRPr>
        </a:p>
      </dgm:t>
    </dgm:pt>
    <dgm:pt modelId="{08452A13-82A8-4753-817F-EC2ACDC6979C}" type="parTrans" cxnId="{170ADCC7-97AB-46EE-B865-656C594D7FF5}">
      <dgm:prSet/>
      <dgm:spPr/>
      <dgm:t>
        <a:bodyPr/>
        <a:lstStyle/>
        <a:p>
          <a:endParaRPr lang="ru-RU"/>
        </a:p>
      </dgm:t>
    </dgm:pt>
    <dgm:pt modelId="{4466920D-246C-4FAB-B7F9-8653224D6310}" type="sibTrans" cxnId="{170ADCC7-97AB-46EE-B865-656C594D7FF5}">
      <dgm:prSet/>
      <dgm:spPr/>
      <dgm:t>
        <a:bodyPr/>
        <a:lstStyle/>
        <a:p>
          <a:endParaRPr lang="ru-RU"/>
        </a:p>
      </dgm:t>
    </dgm:pt>
    <dgm:pt modelId="{E0E946F1-0D74-492C-B5EB-25D33C537139}">
      <dgm:prSet phldrT="[Текст]" custT="1"/>
      <dgm:spPr/>
      <dgm:t>
        <a:bodyPr/>
        <a:lstStyle/>
        <a:p>
          <a:pPr>
            <a:lnSpc>
              <a:spcPts val="1500"/>
            </a:lnSpc>
            <a:spcAft>
              <a:spcPts val="600"/>
            </a:spcAft>
          </a:pPr>
          <a:r>
            <a:rPr lang="ru-RU" sz="2400" b="1" dirty="0" smtClean="0">
              <a:solidFill>
                <a:srgbClr val="0070C0"/>
              </a:solidFill>
              <a:latin typeface="+mn-lt"/>
              <a:cs typeface="Courier New" pitchFamily="49" charset="0"/>
            </a:rPr>
            <a:t>26.221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70C0"/>
              </a:solidFill>
              <a:latin typeface="+mn-lt"/>
              <a:cs typeface="Courier New" pitchFamily="49" charset="0"/>
            </a:rPr>
            <a:t>Моря, омывающие территорию Донбасса</a:t>
          </a:r>
          <a:endParaRPr lang="ru-RU" sz="2400" b="1" dirty="0">
            <a:solidFill>
              <a:srgbClr val="0070C0"/>
            </a:solidFill>
            <a:latin typeface="+mn-lt"/>
            <a:cs typeface="Courier New" pitchFamily="49" charset="0"/>
          </a:endParaRPr>
        </a:p>
      </dgm:t>
    </dgm:pt>
    <dgm:pt modelId="{9B5AB796-AB60-4B60-BC12-6488B534F4AC}" type="parTrans" cxnId="{CF06D8B4-3B33-44AD-8D57-5F4827E9D3C7}">
      <dgm:prSet/>
      <dgm:spPr/>
      <dgm:t>
        <a:bodyPr/>
        <a:lstStyle/>
        <a:p>
          <a:endParaRPr lang="ru-RU"/>
        </a:p>
      </dgm:t>
    </dgm:pt>
    <dgm:pt modelId="{49A25ACB-889A-4434-8E96-C5CB929416A5}" type="sibTrans" cxnId="{CF06D8B4-3B33-44AD-8D57-5F4827E9D3C7}">
      <dgm:prSet/>
      <dgm:spPr/>
      <dgm:t>
        <a:bodyPr/>
        <a:lstStyle/>
        <a:p>
          <a:endParaRPr lang="ru-RU"/>
        </a:p>
      </dgm:t>
    </dgm:pt>
    <dgm:pt modelId="{06316B07-0F15-4A30-BC63-511A4224C8D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70C0"/>
              </a:solidFill>
              <a:latin typeface="+mn-lt"/>
              <a:cs typeface="Courier New" pitchFamily="49" charset="0"/>
            </a:rPr>
            <a:t>26.221.3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70C0"/>
              </a:solidFill>
              <a:latin typeface="+mn-lt"/>
              <a:cs typeface="Courier New" pitchFamily="49" charset="0"/>
            </a:rPr>
            <a:t>Экология Азовского моря </a:t>
          </a:r>
          <a:endParaRPr lang="ru-RU" sz="2400" b="1" dirty="0">
            <a:solidFill>
              <a:srgbClr val="0070C0"/>
            </a:solidFill>
            <a:latin typeface="+mn-lt"/>
            <a:cs typeface="Courier New" pitchFamily="49" charset="0"/>
          </a:endParaRPr>
        </a:p>
      </dgm:t>
    </dgm:pt>
    <dgm:pt modelId="{7F46143B-A74D-4C74-AE26-7CD9B23A8489}" type="parTrans" cxnId="{73B88833-5B97-4122-8D28-A13AF5ED1983}">
      <dgm:prSet/>
      <dgm:spPr/>
      <dgm:t>
        <a:bodyPr/>
        <a:lstStyle/>
        <a:p>
          <a:endParaRPr lang="ru-RU"/>
        </a:p>
      </dgm:t>
    </dgm:pt>
    <dgm:pt modelId="{6E08403A-4412-41F9-860D-AA1EE22C534D}" type="sibTrans" cxnId="{73B88833-5B97-4122-8D28-A13AF5ED1983}">
      <dgm:prSet/>
      <dgm:spPr/>
      <dgm:t>
        <a:bodyPr/>
        <a:lstStyle/>
        <a:p>
          <a:endParaRPr lang="ru-RU"/>
        </a:p>
      </dgm:t>
    </dgm:pt>
    <dgm:pt modelId="{6766434A-E259-4AD1-AF1C-E9A5CE50BA86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000" b="1" spc="-100" baseline="0" dirty="0" smtClean="0">
              <a:latin typeface="+mn-lt"/>
              <a:cs typeface="Courier New" pitchFamily="49" charset="0"/>
            </a:rPr>
            <a:t>26.222.5</a:t>
          </a:r>
        </a:p>
        <a:p>
          <a:pPr>
            <a:lnSpc>
              <a:spcPct val="100000"/>
            </a:lnSpc>
          </a:pPr>
          <a:r>
            <a:rPr lang="ru-RU" sz="3000" b="1" spc="-100" baseline="0" dirty="0" smtClean="0">
              <a:latin typeface="+mn-lt"/>
              <a:cs typeface="Courier New" pitchFamily="49" charset="0"/>
            </a:rPr>
            <a:t>Естественные русловые потоки </a:t>
          </a:r>
          <a:endParaRPr lang="ru-RU" sz="3000" b="1" spc="-100" baseline="0" dirty="0">
            <a:latin typeface="+mn-lt"/>
            <a:cs typeface="Courier New" pitchFamily="49" charset="0"/>
          </a:endParaRPr>
        </a:p>
      </dgm:t>
    </dgm:pt>
    <dgm:pt modelId="{76B8EF24-4F65-41B6-B36C-DBCC2D579D51}" type="parTrans" cxnId="{147EB3D5-8022-4CF3-8CB1-E2B0958AEB6E}">
      <dgm:prSet/>
      <dgm:spPr/>
      <dgm:t>
        <a:bodyPr/>
        <a:lstStyle/>
        <a:p>
          <a:endParaRPr lang="ru-RU"/>
        </a:p>
      </dgm:t>
    </dgm:pt>
    <dgm:pt modelId="{00ED79DF-3B34-45BD-8ED0-3FDDE9D3933C}" type="sibTrans" cxnId="{147EB3D5-8022-4CF3-8CB1-E2B0958AEB6E}">
      <dgm:prSet/>
      <dgm:spPr/>
      <dgm:t>
        <a:bodyPr/>
        <a:lstStyle/>
        <a:p>
          <a:endParaRPr lang="ru-RU"/>
        </a:p>
      </dgm:t>
    </dgm:pt>
    <dgm:pt modelId="{4B4C0FFB-8E0C-451C-B390-8AA27D35354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70C0"/>
              </a:solidFill>
              <a:latin typeface="+mn-lt"/>
              <a:cs typeface="Courier New" pitchFamily="49" charset="0"/>
            </a:rPr>
            <a:t>р.Северский Донец</a:t>
          </a:r>
          <a:endParaRPr lang="ru-RU" sz="2400" b="1" dirty="0">
            <a:solidFill>
              <a:srgbClr val="0070C0"/>
            </a:solidFill>
            <a:latin typeface="+mn-lt"/>
            <a:cs typeface="Courier New" pitchFamily="49" charset="0"/>
          </a:endParaRPr>
        </a:p>
      </dgm:t>
    </dgm:pt>
    <dgm:pt modelId="{871F06C1-A9AA-432A-A3C7-18C53219EB94}" type="parTrans" cxnId="{7A0F7A8D-2686-49CE-AC13-C90BD035AD87}">
      <dgm:prSet/>
      <dgm:spPr/>
      <dgm:t>
        <a:bodyPr/>
        <a:lstStyle/>
        <a:p>
          <a:endParaRPr lang="ru-RU"/>
        </a:p>
      </dgm:t>
    </dgm:pt>
    <dgm:pt modelId="{33E668A0-3F8E-4C8C-B549-9FEE5B6CE14E}" type="sibTrans" cxnId="{7A0F7A8D-2686-49CE-AC13-C90BD035AD87}">
      <dgm:prSet/>
      <dgm:spPr/>
      <dgm:t>
        <a:bodyPr/>
        <a:lstStyle/>
        <a:p>
          <a:endParaRPr lang="ru-RU"/>
        </a:p>
      </dgm:t>
    </dgm:pt>
    <dgm:pt modelId="{855E0870-8182-46AB-93DE-B5D1158C9E4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70C0"/>
              </a:solidFill>
              <a:latin typeface="+mn-lt"/>
              <a:cs typeface="Courier New" pitchFamily="49" charset="0"/>
            </a:rPr>
            <a:t>Остальные реки края в алфавитном порядке</a:t>
          </a:r>
          <a:endParaRPr lang="ru-RU" sz="2400" b="1" dirty="0">
            <a:solidFill>
              <a:srgbClr val="0070C0"/>
            </a:solidFill>
            <a:latin typeface="+mn-lt"/>
            <a:cs typeface="Courier New" pitchFamily="49" charset="0"/>
          </a:endParaRPr>
        </a:p>
      </dgm:t>
    </dgm:pt>
    <dgm:pt modelId="{F6739AA8-5C2F-456F-A02A-0C148DD00F82}" type="parTrans" cxnId="{5B90BDB2-AE39-42BB-9E53-B90D94794059}">
      <dgm:prSet/>
      <dgm:spPr/>
      <dgm:t>
        <a:bodyPr/>
        <a:lstStyle/>
        <a:p>
          <a:endParaRPr lang="ru-RU"/>
        </a:p>
      </dgm:t>
    </dgm:pt>
    <dgm:pt modelId="{937022AB-828E-4320-9269-1AB9E42AF322}" type="sibTrans" cxnId="{5B90BDB2-AE39-42BB-9E53-B90D94794059}">
      <dgm:prSet/>
      <dgm:spPr/>
      <dgm:t>
        <a:bodyPr/>
        <a:lstStyle/>
        <a:p>
          <a:endParaRPr lang="ru-RU"/>
        </a:p>
      </dgm:t>
    </dgm:pt>
    <dgm:pt modelId="{D4555E6A-A5D7-4892-A7E7-6E5ADFC6B826}" type="pres">
      <dgm:prSet presAssocID="{1777DBAB-7F59-4626-9B24-63DFEBF63D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C8CB64-93AD-49CB-B40D-FC7AF4B2DBBD}" type="pres">
      <dgm:prSet presAssocID="{988B22D8-6A60-4686-9223-001B7B794998}" presName="root" presStyleCnt="0"/>
      <dgm:spPr/>
    </dgm:pt>
    <dgm:pt modelId="{878AF677-1B91-4AFC-9746-5549E9E30EDB}" type="pres">
      <dgm:prSet presAssocID="{988B22D8-6A60-4686-9223-001B7B794998}" presName="rootComposite" presStyleCnt="0"/>
      <dgm:spPr/>
    </dgm:pt>
    <dgm:pt modelId="{F1B7846E-249D-438C-89D8-E52424EE6D01}" type="pres">
      <dgm:prSet presAssocID="{988B22D8-6A60-4686-9223-001B7B794998}" presName="rootText" presStyleLbl="node1" presStyleIdx="0" presStyleCnt="2"/>
      <dgm:spPr/>
      <dgm:t>
        <a:bodyPr/>
        <a:lstStyle/>
        <a:p>
          <a:endParaRPr lang="ru-RU"/>
        </a:p>
      </dgm:t>
    </dgm:pt>
    <dgm:pt modelId="{14E5FF73-9C0C-482E-A7CB-4FF9E973DD1D}" type="pres">
      <dgm:prSet presAssocID="{988B22D8-6A60-4686-9223-001B7B794998}" presName="rootConnector" presStyleLbl="node1" presStyleIdx="0" presStyleCnt="2"/>
      <dgm:spPr/>
      <dgm:t>
        <a:bodyPr/>
        <a:lstStyle/>
        <a:p>
          <a:endParaRPr lang="ru-RU"/>
        </a:p>
      </dgm:t>
    </dgm:pt>
    <dgm:pt modelId="{7650E69A-1633-47A6-9864-42FD3C1B9CA8}" type="pres">
      <dgm:prSet presAssocID="{988B22D8-6A60-4686-9223-001B7B794998}" presName="childShape" presStyleCnt="0"/>
      <dgm:spPr/>
    </dgm:pt>
    <dgm:pt modelId="{D5166AB3-00D0-4CB5-8DA3-C8F6A90AD0D3}" type="pres">
      <dgm:prSet presAssocID="{9B5AB796-AB60-4B60-BC12-6488B534F4A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0ABFB34E-9E14-44F9-93FB-F0FF3CD9D3DE}" type="pres">
      <dgm:prSet presAssocID="{E0E946F1-0D74-492C-B5EB-25D33C537139}" presName="childText" presStyleLbl="bgAcc1" presStyleIdx="0" presStyleCnt="4" custScaleX="109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A42F9-4E94-4868-AB79-23E93E668EB7}" type="pres">
      <dgm:prSet presAssocID="{7F46143B-A74D-4C74-AE26-7CD9B23A8489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ED9F679-2E0F-475C-9AA1-D41DCDAF9A4F}" type="pres">
      <dgm:prSet presAssocID="{06316B07-0F15-4A30-BC63-511A4224C8DA}" presName="childText" presStyleLbl="bgAcc1" presStyleIdx="1" presStyleCnt="4" custScaleX="108754" custLinFactNeighborX="240" custLinFactNeighborY="-1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FB701-CF23-4C93-A2A0-556D17A950BA}" type="pres">
      <dgm:prSet presAssocID="{6766434A-E259-4AD1-AF1C-E9A5CE50BA86}" presName="root" presStyleCnt="0"/>
      <dgm:spPr/>
    </dgm:pt>
    <dgm:pt modelId="{FDD83F25-D6F1-484E-9E32-A11A748D80B3}" type="pres">
      <dgm:prSet presAssocID="{6766434A-E259-4AD1-AF1C-E9A5CE50BA86}" presName="rootComposite" presStyleCnt="0"/>
      <dgm:spPr/>
    </dgm:pt>
    <dgm:pt modelId="{61610766-C705-493A-B37D-8FEEE93F5B44}" type="pres">
      <dgm:prSet presAssocID="{6766434A-E259-4AD1-AF1C-E9A5CE50BA86}" presName="rootText" presStyleLbl="node1" presStyleIdx="1" presStyleCnt="2"/>
      <dgm:spPr/>
      <dgm:t>
        <a:bodyPr/>
        <a:lstStyle/>
        <a:p>
          <a:endParaRPr lang="ru-RU"/>
        </a:p>
      </dgm:t>
    </dgm:pt>
    <dgm:pt modelId="{F4E3A72D-2F0D-47EC-928F-AC2A6FAB76C0}" type="pres">
      <dgm:prSet presAssocID="{6766434A-E259-4AD1-AF1C-E9A5CE50BA86}" presName="rootConnector" presStyleLbl="node1" presStyleIdx="1" presStyleCnt="2"/>
      <dgm:spPr/>
      <dgm:t>
        <a:bodyPr/>
        <a:lstStyle/>
        <a:p>
          <a:endParaRPr lang="ru-RU"/>
        </a:p>
      </dgm:t>
    </dgm:pt>
    <dgm:pt modelId="{2B59EFC5-19E3-4D56-BCB3-8E623FE7A97A}" type="pres">
      <dgm:prSet presAssocID="{6766434A-E259-4AD1-AF1C-E9A5CE50BA86}" presName="childShape" presStyleCnt="0"/>
      <dgm:spPr/>
    </dgm:pt>
    <dgm:pt modelId="{74CF7824-1D25-4A1E-AF56-1F4DA673BDEC}" type="pres">
      <dgm:prSet presAssocID="{871F06C1-A9AA-432A-A3C7-18C53219EB94}" presName="Name13" presStyleLbl="parChTrans1D2" presStyleIdx="2" presStyleCnt="4"/>
      <dgm:spPr/>
      <dgm:t>
        <a:bodyPr/>
        <a:lstStyle/>
        <a:p>
          <a:endParaRPr lang="ru-RU"/>
        </a:p>
      </dgm:t>
    </dgm:pt>
    <dgm:pt modelId="{DE6A06E8-FA5A-4EC4-9E0F-3147EBE0A861}" type="pres">
      <dgm:prSet presAssocID="{4B4C0FFB-8E0C-451C-B390-8AA27D353546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18019-F0E1-4FBD-9FDC-11157C636744}" type="pres">
      <dgm:prSet presAssocID="{F6739AA8-5C2F-456F-A02A-0C148DD00F82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3290F27-5887-4363-847D-4E248CAD37B6}" type="pres">
      <dgm:prSet presAssocID="{855E0870-8182-46AB-93DE-B5D1158C9E46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B88833-5B97-4122-8D28-A13AF5ED1983}" srcId="{988B22D8-6A60-4686-9223-001B7B794998}" destId="{06316B07-0F15-4A30-BC63-511A4224C8DA}" srcOrd="1" destOrd="0" parTransId="{7F46143B-A74D-4C74-AE26-7CD9B23A8489}" sibTransId="{6E08403A-4412-41F9-860D-AA1EE22C534D}"/>
    <dgm:cxn modelId="{1DDA6683-E8FF-4557-9032-7B35A8832DB7}" type="presOf" srcId="{871F06C1-A9AA-432A-A3C7-18C53219EB94}" destId="{74CF7824-1D25-4A1E-AF56-1F4DA673BDEC}" srcOrd="0" destOrd="0" presId="urn:microsoft.com/office/officeart/2005/8/layout/hierarchy3"/>
    <dgm:cxn modelId="{558583E7-D969-4D07-BBF9-60672F821F45}" type="presOf" srcId="{4B4C0FFB-8E0C-451C-B390-8AA27D353546}" destId="{DE6A06E8-FA5A-4EC4-9E0F-3147EBE0A861}" srcOrd="0" destOrd="0" presId="urn:microsoft.com/office/officeart/2005/8/layout/hierarchy3"/>
    <dgm:cxn modelId="{5C4FF0A6-8A31-4335-ACE9-6A49B9F6B1E6}" type="presOf" srcId="{9B5AB796-AB60-4B60-BC12-6488B534F4AC}" destId="{D5166AB3-00D0-4CB5-8DA3-C8F6A90AD0D3}" srcOrd="0" destOrd="0" presId="urn:microsoft.com/office/officeart/2005/8/layout/hierarchy3"/>
    <dgm:cxn modelId="{5B90BDB2-AE39-42BB-9E53-B90D94794059}" srcId="{6766434A-E259-4AD1-AF1C-E9A5CE50BA86}" destId="{855E0870-8182-46AB-93DE-B5D1158C9E46}" srcOrd="1" destOrd="0" parTransId="{F6739AA8-5C2F-456F-A02A-0C148DD00F82}" sibTransId="{937022AB-828E-4320-9269-1AB9E42AF322}"/>
    <dgm:cxn modelId="{0546B25D-0976-4EF4-BC9A-070F8D5FF502}" type="presOf" srcId="{1777DBAB-7F59-4626-9B24-63DFEBF63DB9}" destId="{D4555E6A-A5D7-4892-A7E7-6E5ADFC6B826}" srcOrd="0" destOrd="0" presId="urn:microsoft.com/office/officeart/2005/8/layout/hierarchy3"/>
    <dgm:cxn modelId="{B5C79B17-39E4-407A-B8D6-BCD14C0CB826}" type="presOf" srcId="{E0E946F1-0D74-492C-B5EB-25D33C537139}" destId="{0ABFB34E-9E14-44F9-93FB-F0FF3CD9D3DE}" srcOrd="0" destOrd="0" presId="urn:microsoft.com/office/officeart/2005/8/layout/hierarchy3"/>
    <dgm:cxn modelId="{7A0F7A8D-2686-49CE-AC13-C90BD035AD87}" srcId="{6766434A-E259-4AD1-AF1C-E9A5CE50BA86}" destId="{4B4C0FFB-8E0C-451C-B390-8AA27D353546}" srcOrd="0" destOrd="0" parTransId="{871F06C1-A9AA-432A-A3C7-18C53219EB94}" sibTransId="{33E668A0-3F8E-4C8C-B549-9FEE5B6CE14E}"/>
    <dgm:cxn modelId="{980C86FD-BF04-426F-A82B-EED8DED1B399}" type="presOf" srcId="{7F46143B-A74D-4C74-AE26-7CD9B23A8489}" destId="{FAFA42F9-4E94-4868-AB79-23E93E668EB7}" srcOrd="0" destOrd="0" presId="urn:microsoft.com/office/officeart/2005/8/layout/hierarchy3"/>
    <dgm:cxn modelId="{45838E8B-A185-4EBE-8A09-CE5077D78A89}" type="presOf" srcId="{6766434A-E259-4AD1-AF1C-E9A5CE50BA86}" destId="{61610766-C705-493A-B37D-8FEEE93F5B44}" srcOrd="0" destOrd="0" presId="urn:microsoft.com/office/officeart/2005/8/layout/hierarchy3"/>
    <dgm:cxn modelId="{CF06D8B4-3B33-44AD-8D57-5F4827E9D3C7}" srcId="{988B22D8-6A60-4686-9223-001B7B794998}" destId="{E0E946F1-0D74-492C-B5EB-25D33C537139}" srcOrd="0" destOrd="0" parTransId="{9B5AB796-AB60-4B60-BC12-6488B534F4AC}" sibTransId="{49A25ACB-889A-4434-8E96-C5CB929416A5}"/>
    <dgm:cxn modelId="{7161D361-77E0-48D0-AA20-BC01C6B22070}" type="presOf" srcId="{F6739AA8-5C2F-456F-A02A-0C148DD00F82}" destId="{46E18019-F0E1-4FBD-9FDC-11157C636744}" srcOrd="0" destOrd="0" presId="urn:microsoft.com/office/officeart/2005/8/layout/hierarchy3"/>
    <dgm:cxn modelId="{61F430F7-A3B0-4EEC-826B-C63B7A6F500E}" type="presOf" srcId="{6766434A-E259-4AD1-AF1C-E9A5CE50BA86}" destId="{F4E3A72D-2F0D-47EC-928F-AC2A6FAB76C0}" srcOrd="1" destOrd="0" presId="urn:microsoft.com/office/officeart/2005/8/layout/hierarchy3"/>
    <dgm:cxn modelId="{F6FB3192-8CA5-4E00-98A0-FDAF62E9F703}" type="presOf" srcId="{06316B07-0F15-4A30-BC63-511A4224C8DA}" destId="{DED9F679-2E0F-475C-9AA1-D41DCDAF9A4F}" srcOrd="0" destOrd="0" presId="urn:microsoft.com/office/officeart/2005/8/layout/hierarchy3"/>
    <dgm:cxn modelId="{F7F1E599-E791-44AB-A836-9A0437971A0C}" type="presOf" srcId="{855E0870-8182-46AB-93DE-B5D1158C9E46}" destId="{03290F27-5887-4363-847D-4E248CAD37B6}" srcOrd="0" destOrd="0" presId="urn:microsoft.com/office/officeart/2005/8/layout/hierarchy3"/>
    <dgm:cxn modelId="{259EA400-5048-49D2-BB68-1494CA46AFEE}" type="presOf" srcId="{988B22D8-6A60-4686-9223-001B7B794998}" destId="{14E5FF73-9C0C-482E-A7CB-4FF9E973DD1D}" srcOrd="1" destOrd="0" presId="urn:microsoft.com/office/officeart/2005/8/layout/hierarchy3"/>
    <dgm:cxn modelId="{170ADCC7-97AB-46EE-B865-656C594D7FF5}" srcId="{1777DBAB-7F59-4626-9B24-63DFEBF63DB9}" destId="{988B22D8-6A60-4686-9223-001B7B794998}" srcOrd="0" destOrd="0" parTransId="{08452A13-82A8-4753-817F-EC2ACDC6979C}" sibTransId="{4466920D-246C-4FAB-B7F9-8653224D6310}"/>
    <dgm:cxn modelId="{107382E1-68BD-489E-B18F-04B710F47BCD}" type="presOf" srcId="{988B22D8-6A60-4686-9223-001B7B794998}" destId="{F1B7846E-249D-438C-89D8-E52424EE6D01}" srcOrd="0" destOrd="0" presId="urn:microsoft.com/office/officeart/2005/8/layout/hierarchy3"/>
    <dgm:cxn modelId="{147EB3D5-8022-4CF3-8CB1-E2B0958AEB6E}" srcId="{1777DBAB-7F59-4626-9B24-63DFEBF63DB9}" destId="{6766434A-E259-4AD1-AF1C-E9A5CE50BA86}" srcOrd="1" destOrd="0" parTransId="{76B8EF24-4F65-41B6-B36C-DBCC2D579D51}" sibTransId="{00ED79DF-3B34-45BD-8ED0-3FDDE9D3933C}"/>
    <dgm:cxn modelId="{9C9773FF-DCED-472F-BEB0-BA5358ED3DF4}" type="presParOf" srcId="{D4555E6A-A5D7-4892-A7E7-6E5ADFC6B826}" destId="{1FC8CB64-93AD-49CB-B40D-FC7AF4B2DBBD}" srcOrd="0" destOrd="0" presId="urn:microsoft.com/office/officeart/2005/8/layout/hierarchy3"/>
    <dgm:cxn modelId="{C5A53F97-A8FD-4313-9FCD-B90CAC7BD2FD}" type="presParOf" srcId="{1FC8CB64-93AD-49CB-B40D-FC7AF4B2DBBD}" destId="{878AF677-1B91-4AFC-9746-5549E9E30EDB}" srcOrd="0" destOrd="0" presId="urn:microsoft.com/office/officeart/2005/8/layout/hierarchy3"/>
    <dgm:cxn modelId="{DB5EE02D-16CB-426D-AB38-15E9DA7D73E0}" type="presParOf" srcId="{878AF677-1B91-4AFC-9746-5549E9E30EDB}" destId="{F1B7846E-249D-438C-89D8-E52424EE6D01}" srcOrd="0" destOrd="0" presId="urn:microsoft.com/office/officeart/2005/8/layout/hierarchy3"/>
    <dgm:cxn modelId="{86EBF1E8-C264-45B2-AE15-0C13ACCF8441}" type="presParOf" srcId="{878AF677-1B91-4AFC-9746-5549E9E30EDB}" destId="{14E5FF73-9C0C-482E-A7CB-4FF9E973DD1D}" srcOrd="1" destOrd="0" presId="urn:microsoft.com/office/officeart/2005/8/layout/hierarchy3"/>
    <dgm:cxn modelId="{40BCE1BC-7423-44ED-AAED-340B92D05BA7}" type="presParOf" srcId="{1FC8CB64-93AD-49CB-B40D-FC7AF4B2DBBD}" destId="{7650E69A-1633-47A6-9864-42FD3C1B9CA8}" srcOrd="1" destOrd="0" presId="urn:microsoft.com/office/officeart/2005/8/layout/hierarchy3"/>
    <dgm:cxn modelId="{59119768-E2D8-4A12-9876-E9632BF09717}" type="presParOf" srcId="{7650E69A-1633-47A6-9864-42FD3C1B9CA8}" destId="{D5166AB3-00D0-4CB5-8DA3-C8F6A90AD0D3}" srcOrd="0" destOrd="0" presId="urn:microsoft.com/office/officeart/2005/8/layout/hierarchy3"/>
    <dgm:cxn modelId="{3A5F4839-95E1-4232-ABA3-AF5175596BE0}" type="presParOf" srcId="{7650E69A-1633-47A6-9864-42FD3C1B9CA8}" destId="{0ABFB34E-9E14-44F9-93FB-F0FF3CD9D3DE}" srcOrd="1" destOrd="0" presId="urn:microsoft.com/office/officeart/2005/8/layout/hierarchy3"/>
    <dgm:cxn modelId="{B3FE64D0-60BA-416B-A7B1-7E01B6DFF9D0}" type="presParOf" srcId="{7650E69A-1633-47A6-9864-42FD3C1B9CA8}" destId="{FAFA42F9-4E94-4868-AB79-23E93E668EB7}" srcOrd="2" destOrd="0" presId="urn:microsoft.com/office/officeart/2005/8/layout/hierarchy3"/>
    <dgm:cxn modelId="{17872654-5FAF-47B6-A24D-C50567331EF3}" type="presParOf" srcId="{7650E69A-1633-47A6-9864-42FD3C1B9CA8}" destId="{DED9F679-2E0F-475C-9AA1-D41DCDAF9A4F}" srcOrd="3" destOrd="0" presId="urn:microsoft.com/office/officeart/2005/8/layout/hierarchy3"/>
    <dgm:cxn modelId="{C5C94097-E725-4267-9DC4-2FD6BE5E4558}" type="presParOf" srcId="{D4555E6A-A5D7-4892-A7E7-6E5ADFC6B826}" destId="{DA8FB701-CF23-4C93-A2A0-556D17A950BA}" srcOrd="1" destOrd="0" presId="urn:microsoft.com/office/officeart/2005/8/layout/hierarchy3"/>
    <dgm:cxn modelId="{2C77350B-92A0-4102-A48C-C191036D6508}" type="presParOf" srcId="{DA8FB701-CF23-4C93-A2A0-556D17A950BA}" destId="{FDD83F25-D6F1-484E-9E32-A11A748D80B3}" srcOrd="0" destOrd="0" presId="urn:microsoft.com/office/officeart/2005/8/layout/hierarchy3"/>
    <dgm:cxn modelId="{42398C30-84AD-4C4E-91D3-30B4C2CD6539}" type="presParOf" srcId="{FDD83F25-D6F1-484E-9E32-A11A748D80B3}" destId="{61610766-C705-493A-B37D-8FEEE93F5B44}" srcOrd="0" destOrd="0" presId="urn:microsoft.com/office/officeart/2005/8/layout/hierarchy3"/>
    <dgm:cxn modelId="{47F5ECA9-96AA-4D90-97A8-C7367119885E}" type="presParOf" srcId="{FDD83F25-D6F1-484E-9E32-A11A748D80B3}" destId="{F4E3A72D-2F0D-47EC-928F-AC2A6FAB76C0}" srcOrd="1" destOrd="0" presId="urn:microsoft.com/office/officeart/2005/8/layout/hierarchy3"/>
    <dgm:cxn modelId="{D9915CBB-6268-46BB-93B3-BEE3B4A5E063}" type="presParOf" srcId="{DA8FB701-CF23-4C93-A2A0-556D17A950BA}" destId="{2B59EFC5-19E3-4D56-BCB3-8E623FE7A97A}" srcOrd="1" destOrd="0" presId="urn:microsoft.com/office/officeart/2005/8/layout/hierarchy3"/>
    <dgm:cxn modelId="{9B4CE528-6BCE-4726-9B7F-B053F4E8134C}" type="presParOf" srcId="{2B59EFC5-19E3-4D56-BCB3-8E623FE7A97A}" destId="{74CF7824-1D25-4A1E-AF56-1F4DA673BDEC}" srcOrd="0" destOrd="0" presId="urn:microsoft.com/office/officeart/2005/8/layout/hierarchy3"/>
    <dgm:cxn modelId="{3023EE25-DDAD-46D8-8524-58AF8F01C42C}" type="presParOf" srcId="{2B59EFC5-19E3-4D56-BCB3-8E623FE7A97A}" destId="{DE6A06E8-FA5A-4EC4-9E0F-3147EBE0A861}" srcOrd="1" destOrd="0" presId="urn:microsoft.com/office/officeart/2005/8/layout/hierarchy3"/>
    <dgm:cxn modelId="{DE7BD7C2-E4A1-4F70-9D7A-7086104C9BCC}" type="presParOf" srcId="{2B59EFC5-19E3-4D56-BCB3-8E623FE7A97A}" destId="{46E18019-F0E1-4FBD-9FDC-11157C636744}" srcOrd="2" destOrd="0" presId="urn:microsoft.com/office/officeart/2005/8/layout/hierarchy3"/>
    <dgm:cxn modelId="{587BCAFC-CF62-49A5-B30C-3398EA892B40}" type="presParOf" srcId="{2B59EFC5-19E3-4D56-BCB3-8E623FE7A97A}" destId="{03290F27-5887-4363-847D-4E248CAD37B6}" srcOrd="3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347E7D-D130-45E7-A517-DF85B9DDCA27}">
      <dsp:nvSpPr>
        <dsp:cNvPr id="0" name=""/>
        <dsp:cNvSpPr/>
      </dsp:nvSpPr>
      <dsp:spPr>
        <a:xfrm>
          <a:off x="1952725" y="391620"/>
          <a:ext cx="3739046" cy="3739046"/>
        </a:xfrm>
        <a:prstGeom prst="blockArc">
          <a:avLst>
            <a:gd name="adj1" fmla="val 10781740"/>
            <a:gd name="adj2" fmla="val 17506263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FE975-1DF5-4ECF-A6E9-13D8FBFE07A9}">
      <dsp:nvSpPr>
        <dsp:cNvPr id="0" name=""/>
        <dsp:cNvSpPr/>
      </dsp:nvSpPr>
      <dsp:spPr>
        <a:xfrm>
          <a:off x="1948939" y="283389"/>
          <a:ext cx="3739046" cy="3739046"/>
        </a:xfrm>
        <a:prstGeom prst="blockArc">
          <a:avLst>
            <a:gd name="adj1" fmla="val 4017430"/>
            <a:gd name="adj2" fmla="val 10577846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7CD5E-B9D0-4804-8BAC-E6499F520659}">
      <dsp:nvSpPr>
        <dsp:cNvPr id="0" name=""/>
        <dsp:cNvSpPr/>
      </dsp:nvSpPr>
      <dsp:spPr>
        <a:xfrm>
          <a:off x="3414481" y="299125"/>
          <a:ext cx="3739046" cy="3739046"/>
        </a:xfrm>
        <a:prstGeom prst="blockArc">
          <a:avLst>
            <a:gd name="adj1" fmla="val 21562217"/>
            <a:gd name="adj2" fmla="val 685639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D5C38-5536-4F3E-AF26-AA9A800605BA}">
      <dsp:nvSpPr>
        <dsp:cNvPr id="0" name=""/>
        <dsp:cNvSpPr/>
      </dsp:nvSpPr>
      <dsp:spPr>
        <a:xfrm>
          <a:off x="3415537" y="344324"/>
          <a:ext cx="3739046" cy="3739046"/>
        </a:xfrm>
        <a:prstGeom prst="blockArc">
          <a:avLst>
            <a:gd name="adj1" fmla="val 14671516"/>
            <a:gd name="adj2" fmla="val 21477106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00EB2-A818-41DF-99B0-11C1BD4C2EF0}">
      <dsp:nvSpPr>
        <dsp:cNvPr id="0" name=""/>
        <dsp:cNvSpPr/>
      </dsp:nvSpPr>
      <dsp:spPr>
        <a:xfrm>
          <a:off x="2951603" y="845604"/>
          <a:ext cx="3177386" cy="3091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Информационно-библиотечная деятельность</a:t>
          </a:r>
          <a:endParaRPr lang="ru-RU" sz="2000" kern="1200" dirty="0"/>
        </a:p>
      </dsp:txBody>
      <dsp:txXfrm>
        <a:off x="2951603" y="845604"/>
        <a:ext cx="3177386" cy="3091592"/>
      </dsp:txXfrm>
    </dsp:sp>
    <dsp:sp modelId="{60BEB738-6889-4AF5-865F-3CAD0A88DDFC}">
      <dsp:nvSpPr>
        <dsp:cNvPr id="0" name=""/>
        <dsp:cNvSpPr/>
      </dsp:nvSpPr>
      <dsp:spPr>
        <a:xfrm>
          <a:off x="3137797" y="-382883"/>
          <a:ext cx="2723577" cy="1896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Формирование библиотечно-информационного фонда</a:t>
          </a:r>
          <a:endParaRPr lang="ru-RU" sz="1800" kern="1200" dirty="0"/>
        </a:p>
      </dsp:txBody>
      <dsp:txXfrm>
        <a:off x="3137797" y="-382883"/>
        <a:ext cx="2723577" cy="1896157"/>
      </dsp:txXfrm>
    </dsp:sp>
    <dsp:sp modelId="{73BEC987-AD32-462F-9DBE-913DAD51FEB6}">
      <dsp:nvSpPr>
        <dsp:cNvPr id="0" name=""/>
        <dsp:cNvSpPr/>
      </dsp:nvSpPr>
      <dsp:spPr>
        <a:xfrm>
          <a:off x="5765572" y="1264802"/>
          <a:ext cx="2689055" cy="1767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Библиотечно-информационное обслуживание пользователей </a:t>
          </a:r>
          <a:endParaRPr lang="ru-RU" sz="1800" kern="1200" dirty="0"/>
        </a:p>
      </dsp:txBody>
      <dsp:txXfrm>
        <a:off x="5765572" y="1264802"/>
        <a:ext cx="2689055" cy="1767551"/>
      </dsp:txXfrm>
    </dsp:sp>
    <dsp:sp modelId="{0C64D40B-1C03-4BE9-95F5-5B978AD41D2B}">
      <dsp:nvSpPr>
        <dsp:cNvPr id="0" name=""/>
        <dsp:cNvSpPr/>
      </dsp:nvSpPr>
      <dsp:spPr>
        <a:xfrm>
          <a:off x="3276194" y="2810373"/>
          <a:ext cx="2514159" cy="204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Формирование справочно-поискового аппарата</a:t>
          </a:r>
          <a:endParaRPr lang="ru-RU" sz="1800" kern="1200" dirty="0"/>
        </a:p>
      </dsp:txBody>
      <dsp:txXfrm>
        <a:off x="3276194" y="2810373"/>
        <a:ext cx="2514159" cy="2046073"/>
      </dsp:txXfrm>
    </dsp:sp>
    <dsp:sp modelId="{806EADA3-7E1C-4EA6-8B49-B860CC27A87E}">
      <dsp:nvSpPr>
        <dsp:cNvPr id="0" name=""/>
        <dsp:cNvSpPr/>
      </dsp:nvSpPr>
      <dsp:spPr>
        <a:xfrm>
          <a:off x="714948" y="1303194"/>
          <a:ext cx="2562242" cy="1935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Аналитико-синтетическая обработка информации</a:t>
          </a:r>
          <a:endParaRPr lang="ru-RU" sz="1800" kern="1200" dirty="0"/>
        </a:p>
      </dsp:txBody>
      <dsp:txXfrm>
        <a:off x="714948" y="1303194"/>
        <a:ext cx="2562242" cy="19353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B7846E-249D-438C-89D8-E52424EE6D01}">
      <dsp:nvSpPr>
        <dsp:cNvPr id="0" name=""/>
        <dsp:cNvSpPr/>
      </dsp:nvSpPr>
      <dsp:spPr>
        <a:xfrm>
          <a:off x="1002" y="92049"/>
          <a:ext cx="3650384" cy="1825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+mn-lt"/>
              <a:cs typeface="Courier New" pitchFamily="49" charset="0"/>
            </a:rPr>
            <a:t>26.22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+mn-lt"/>
              <a:cs typeface="Courier New" pitchFamily="49" charset="0"/>
            </a:rPr>
            <a:t>Гидрология</a:t>
          </a:r>
          <a:endParaRPr lang="ru-RU" sz="3200" b="1" kern="1200" dirty="0">
            <a:latin typeface="+mn-lt"/>
            <a:cs typeface="Courier New" pitchFamily="49" charset="0"/>
          </a:endParaRPr>
        </a:p>
      </dsp:txBody>
      <dsp:txXfrm>
        <a:off x="1002" y="92049"/>
        <a:ext cx="3650384" cy="1825192"/>
      </dsp:txXfrm>
    </dsp:sp>
    <dsp:sp modelId="{D5166AB3-00D0-4CB5-8DA3-C8F6A90AD0D3}">
      <dsp:nvSpPr>
        <dsp:cNvPr id="0" name=""/>
        <dsp:cNvSpPr/>
      </dsp:nvSpPr>
      <dsp:spPr>
        <a:xfrm>
          <a:off x="366041" y="1917241"/>
          <a:ext cx="365038" cy="1368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8894"/>
              </a:lnTo>
              <a:lnTo>
                <a:pt x="365038" y="13688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FB34E-9E14-44F9-93FB-F0FF3CD9D3DE}">
      <dsp:nvSpPr>
        <dsp:cNvPr id="0" name=""/>
        <dsp:cNvSpPr/>
      </dsp:nvSpPr>
      <dsp:spPr>
        <a:xfrm>
          <a:off x="731079" y="2373539"/>
          <a:ext cx="3189968" cy="1825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ts val="1500"/>
            </a:lnSpc>
            <a:spcBef>
              <a:spcPct val="0"/>
            </a:spcBef>
            <a:spcAft>
              <a:spcPts val="600"/>
            </a:spcAft>
          </a:pPr>
          <a:r>
            <a:rPr lang="ru-RU" sz="2400" b="1" kern="1200" dirty="0" smtClean="0">
              <a:solidFill>
                <a:srgbClr val="0070C0"/>
              </a:solidFill>
              <a:latin typeface="+mn-lt"/>
              <a:cs typeface="Courier New" pitchFamily="49" charset="0"/>
            </a:rPr>
            <a:t>26.221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70C0"/>
              </a:solidFill>
              <a:latin typeface="+mn-lt"/>
              <a:cs typeface="Courier New" pitchFamily="49" charset="0"/>
            </a:rPr>
            <a:t>Моря, омывающие территорию Донбасса</a:t>
          </a:r>
          <a:endParaRPr lang="ru-RU" sz="2400" b="1" kern="1200" dirty="0">
            <a:solidFill>
              <a:srgbClr val="0070C0"/>
            </a:solidFill>
            <a:latin typeface="+mn-lt"/>
            <a:cs typeface="Courier New" pitchFamily="49" charset="0"/>
          </a:endParaRPr>
        </a:p>
      </dsp:txBody>
      <dsp:txXfrm>
        <a:off x="731079" y="2373539"/>
        <a:ext cx="3189968" cy="1825192"/>
      </dsp:txXfrm>
    </dsp:sp>
    <dsp:sp modelId="{FAFA42F9-4E94-4868-AB79-23E93E668EB7}">
      <dsp:nvSpPr>
        <dsp:cNvPr id="0" name=""/>
        <dsp:cNvSpPr/>
      </dsp:nvSpPr>
      <dsp:spPr>
        <a:xfrm>
          <a:off x="366041" y="1917241"/>
          <a:ext cx="372047" cy="3629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339"/>
              </a:lnTo>
              <a:lnTo>
                <a:pt x="372047" y="36293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9F679-2E0F-475C-9AA1-D41DCDAF9A4F}">
      <dsp:nvSpPr>
        <dsp:cNvPr id="0" name=""/>
        <dsp:cNvSpPr/>
      </dsp:nvSpPr>
      <dsp:spPr>
        <a:xfrm>
          <a:off x="738088" y="4633985"/>
          <a:ext cx="3175951" cy="1825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70C0"/>
              </a:solidFill>
              <a:latin typeface="+mn-lt"/>
              <a:cs typeface="Courier New" pitchFamily="49" charset="0"/>
            </a:rPr>
            <a:t>26.221.3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70C0"/>
              </a:solidFill>
              <a:latin typeface="+mn-lt"/>
              <a:cs typeface="Courier New" pitchFamily="49" charset="0"/>
            </a:rPr>
            <a:t>Экология Азовского моря </a:t>
          </a:r>
          <a:endParaRPr lang="ru-RU" sz="2400" b="1" kern="1200" dirty="0">
            <a:solidFill>
              <a:srgbClr val="0070C0"/>
            </a:solidFill>
            <a:latin typeface="+mn-lt"/>
            <a:cs typeface="Courier New" pitchFamily="49" charset="0"/>
          </a:endParaRPr>
        </a:p>
      </dsp:txBody>
      <dsp:txXfrm>
        <a:off x="738088" y="4633985"/>
        <a:ext cx="3175951" cy="1825192"/>
      </dsp:txXfrm>
    </dsp:sp>
    <dsp:sp modelId="{61610766-C705-493A-B37D-8FEEE93F5B44}">
      <dsp:nvSpPr>
        <dsp:cNvPr id="0" name=""/>
        <dsp:cNvSpPr/>
      </dsp:nvSpPr>
      <dsp:spPr>
        <a:xfrm>
          <a:off x="4563983" y="92049"/>
          <a:ext cx="3650384" cy="1825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spc="-100" baseline="0" dirty="0" smtClean="0">
              <a:latin typeface="+mn-lt"/>
              <a:cs typeface="Courier New" pitchFamily="49" charset="0"/>
            </a:rPr>
            <a:t>26.222.5</a:t>
          </a:r>
        </a:p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spc="-100" baseline="0" dirty="0" smtClean="0">
              <a:latin typeface="+mn-lt"/>
              <a:cs typeface="Courier New" pitchFamily="49" charset="0"/>
            </a:rPr>
            <a:t>Естественные русловые потоки </a:t>
          </a:r>
          <a:endParaRPr lang="ru-RU" sz="3000" b="1" kern="1200" spc="-100" baseline="0" dirty="0">
            <a:latin typeface="+mn-lt"/>
            <a:cs typeface="Courier New" pitchFamily="49" charset="0"/>
          </a:endParaRPr>
        </a:p>
      </dsp:txBody>
      <dsp:txXfrm>
        <a:off x="4563983" y="92049"/>
        <a:ext cx="3650384" cy="1825192"/>
      </dsp:txXfrm>
    </dsp:sp>
    <dsp:sp modelId="{74CF7824-1D25-4A1E-AF56-1F4DA673BDEC}">
      <dsp:nvSpPr>
        <dsp:cNvPr id="0" name=""/>
        <dsp:cNvSpPr/>
      </dsp:nvSpPr>
      <dsp:spPr>
        <a:xfrm>
          <a:off x="4929021" y="1917241"/>
          <a:ext cx="365038" cy="1368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8894"/>
              </a:lnTo>
              <a:lnTo>
                <a:pt x="365038" y="13688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A06E8-FA5A-4EC4-9E0F-3147EBE0A861}">
      <dsp:nvSpPr>
        <dsp:cNvPr id="0" name=""/>
        <dsp:cNvSpPr/>
      </dsp:nvSpPr>
      <dsp:spPr>
        <a:xfrm>
          <a:off x="5294059" y="2373539"/>
          <a:ext cx="2920307" cy="1825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70C0"/>
              </a:solidFill>
              <a:latin typeface="+mn-lt"/>
              <a:cs typeface="Courier New" pitchFamily="49" charset="0"/>
            </a:rPr>
            <a:t>р.Северский Донец</a:t>
          </a:r>
          <a:endParaRPr lang="ru-RU" sz="2400" b="1" kern="1200" dirty="0">
            <a:solidFill>
              <a:srgbClr val="0070C0"/>
            </a:solidFill>
            <a:latin typeface="+mn-lt"/>
            <a:cs typeface="Courier New" pitchFamily="49" charset="0"/>
          </a:endParaRPr>
        </a:p>
      </dsp:txBody>
      <dsp:txXfrm>
        <a:off x="5294059" y="2373539"/>
        <a:ext cx="2920307" cy="1825192"/>
      </dsp:txXfrm>
    </dsp:sp>
    <dsp:sp modelId="{46E18019-F0E1-4FBD-9FDC-11157C636744}">
      <dsp:nvSpPr>
        <dsp:cNvPr id="0" name=""/>
        <dsp:cNvSpPr/>
      </dsp:nvSpPr>
      <dsp:spPr>
        <a:xfrm>
          <a:off x="4929021" y="1917241"/>
          <a:ext cx="365038" cy="3650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0384"/>
              </a:lnTo>
              <a:lnTo>
                <a:pt x="365038" y="36503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90F27-5887-4363-847D-4E248CAD37B6}">
      <dsp:nvSpPr>
        <dsp:cNvPr id="0" name=""/>
        <dsp:cNvSpPr/>
      </dsp:nvSpPr>
      <dsp:spPr>
        <a:xfrm>
          <a:off x="5294059" y="4655030"/>
          <a:ext cx="2920307" cy="1825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70C0"/>
              </a:solidFill>
              <a:latin typeface="+mn-lt"/>
              <a:cs typeface="Courier New" pitchFamily="49" charset="0"/>
            </a:rPr>
            <a:t>Остальные реки края в алфавитном порядке</a:t>
          </a:r>
          <a:endParaRPr lang="ru-RU" sz="2400" b="1" kern="1200" dirty="0">
            <a:solidFill>
              <a:srgbClr val="0070C0"/>
            </a:solidFill>
            <a:latin typeface="+mn-lt"/>
            <a:cs typeface="Courier New" pitchFamily="49" charset="0"/>
          </a:endParaRPr>
        </a:p>
      </dsp:txBody>
      <dsp:txXfrm>
        <a:off x="5294059" y="4655030"/>
        <a:ext cx="2920307" cy="1825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14DFD-8FCB-402E-B900-F8FAE766259E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4D57C-F144-4D7A-8403-F8C2EF9F4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4D57C-F144-4D7A-8403-F8C2EF9F489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000240"/>
            <a:ext cx="8143932" cy="2643206"/>
          </a:xfrm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Courier New" pitchFamily="49" charset="0"/>
              </a:rPr>
              <a:t>Популяризация и продвижение чтения экологической литературы через    систему информационно-библиотечной работы: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Courier New" pitchFamily="49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Courier New" pitchFamily="49" charset="0"/>
              </a:rPr>
              <a:t>краеведческий аспект</a:t>
            </a:r>
            <a:endParaRPr lang="ru-RU" sz="3600" dirty="0">
              <a:solidFill>
                <a:schemeClr val="accent1">
                  <a:lumMod val="75000"/>
                </a:schemeClr>
              </a:solidFill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429264"/>
            <a:ext cx="814393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Алиева Эльмира,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библиотекарь отдела краеведения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285728"/>
            <a:ext cx="821537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МИНИСТЕРСТВО КУЛЬТУРЫ ДОНЕЦКОЙ НАРОДНОЙ РЕСПУБЛИКИ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Донецкая республиканская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универсальная научная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библиотека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им. Н.К. Крупской </a:t>
            </a:r>
          </a:p>
        </p:txBody>
      </p:sp>
      <p:pic>
        <p:nvPicPr>
          <p:cNvPr id="8" name="Рисунок 7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071810"/>
            <a:ext cx="1429328" cy="2067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vdeevskiy-koksohimicheskiy-za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28604"/>
            <a:ext cx="7223106" cy="5429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6072206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Авдеевский коксохимический завод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Обращение к мировым лидерам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Под обращением к мировым лидерам с просьбой о предотвращении надвигающейся экологической катастрофы, по состоянию на 1 марта, подписались около 240 тыс. чел.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ращение-к-лидерам-запада-подпис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ЗАКОН ОБ ОХРАНЕ ОКРУЖАЮЩЕЙ СРЕДЫ </a:t>
            </a:r>
            <a:r>
              <a:rPr lang="en-US" sz="3600" dirty="0" smtClean="0"/>
              <a:t> </a:t>
            </a:r>
            <a:r>
              <a:rPr lang="ru-RU" sz="3600" dirty="0" smtClean="0"/>
              <a:t>№ 38-IHC от 30.04.2015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Глава 13.</a:t>
            </a:r>
            <a:r>
              <a:rPr lang="ru-RU" sz="3600" b="1" dirty="0" smtClean="0">
                <a:solidFill>
                  <a:srgbClr val="0070C0"/>
                </a:solidFill>
              </a:rPr>
              <a:t> Основы формирования экологической культуры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1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</a:t>
            </a:r>
            <a:r>
              <a:rPr lang="ru-RU" dirty="0" smtClean="0">
                <a:solidFill>
                  <a:srgbClr val="0070C0"/>
                </a:solidFill>
              </a:rPr>
              <a:t>Статья 71.</a:t>
            </a:r>
            <a:r>
              <a:rPr lang="ru-RU" b="1" dirty="0" smtClean="0">
                <a:solidFill>
                  <a:srgbClr val="0070C0"/>
                </a:solidFill>
              </a:rPr>
              <a:t> Всеобщность и комплексность экологического образования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1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</a:t>
            </a:r>
            <a:r>
              <a:rPr lang="ru-RU" dirty="0" smtClean="0">
                <a:solidFill>
                  <a:srgbClr val="0070C0"/>
                </a:solidFill>
              </a:rPr>
              <a:t>Статья 74.</a:t>
            </a:r>
            <a:r>
              <a:rPr lang="ru-RU" b="1" dirty="0" smtClean="0">
                <a:solidFill>
                  <a:srgbClr val="0070C0"/>
                </a:solidFill>
              </a:rPr>
              <a:t> Экологическое просвещение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624f387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3643306" cy="2051116"/>
          </a:xfrm>
          <a:prstGeom prst="rect">
            <a:avLst/>
          </a:prstGeom>
        </p:spPr>
      </p:pic>
      <p:pic>
        <p:nvPicPr>
          <p:cNvPr id="6" name="Рисунок 5" descr="Vo2tYrwj2c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214686"/>
            <a:ext cx="4214810" cy="3370566"/>
          </a:xfrm>
          <a:prstGeom prst="rect">
            <a:avLst/>
          </a:prstGeom>
        </p:spPr>
      </p:pic>
      <p:pic>
        <p:nvPicPr>
          <p:cNvPr id="7" name="Рисунок 6" descr="yM-YqW5-DV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86124"/>
            <a:ext cx="4786314" cy="3286148"/>
          </a:xfrm>
          <a:prstGeom prst="rect">
            <a:avLst/>
          </a:prstGeom>
        </p:spPr>
      </p:pic>
      <p:pic>
        <p:nvPicPr>
          <p:cNvPr id="9" name="Рисунок 8" descr="photo_2016-10-05_18-03-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1" y="285728"/>
            <a:ext cx="4214809" cy="27988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0" y="2000240"/>
          <a:ext cx="9144000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Структура информационно-библиотечной работы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6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50" y="357165"/>
            <a:ext cx="9091480" cy="6179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Тематические блоки экологической литературы отдела краеведения: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Общая географическая характеристика Донбасса;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Растительный и животный мир;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Природа и природные ресурсы;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Экологические условия;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Экология морей и рек;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Охрана природы и окружающей среды.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777 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756"/>
            <a:ext cx="9144000" cy="6186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6"/>
            <a:ext cx="9144000" cy="6529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8889998" cy="5000624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6042" y="1071546"/>
            <a:ext cx="9256084" cy="4286279"/>
          </a:xfrm>
          <a:prstGeom prst="rect">
            <a:avLst/>
          </a:prstGeom>
        </p:spPr>
      </p:pic>
      <p:pic>
        <p:nvPicPr>
          <p:cNvPr id="9" name="Рисунок 8" descr="3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1535" y="500042"/>
            <a:ext cx="9715535" cy="5139517"/>
          </a:xfrm>
          <a:prstGeom prst="rect">
            <a:avLst/>
          </a:prstGeom>
        </p:spPr>
      </p:pic>
      <p:pic>
        <p:nvPicPr>
          <p:cNvPr id="11" name="Рисунок 10" descr="4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311"/>
            <a:ext cx="9144000" cy="6843713"/>
          </a:xfrm>
          <a:prstGeom prst="rect">
            <a:avLst/>
          </a:prstGeom>
        </p:spPr>
      </p:pic>
      <p:pic>
        <p:nvPicPr>
          <p:cNvPr id="15" name="Рисунок 14" descr="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" y="-25"/>
            <a:ext cx="9144032" cy="7076827"/>
          </a:xfrm>
          <a:prstGeom prst="rect">
            <a:avLst/>
          </a:prstGeom>
        </p:spPr>
      </p:pic>
      <p:pic>
        <p:nvPicPr>
          <p:cNvPr id="16" name="Рисунок 15" descr="2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2" y="-24"/>
            <a:ext cx="9144031" cy="6858024"/>
          </a:xfrm>
          <a:prstGeom prst="rect">
            <a:avLst/>
          </a:prstGeom>
        </p:spPr>
      </p:pic>
      <p:pic>
        <p:nvPicPr>
          <p:cNvPr id="17" name="Рисунок 16" descr="2_лед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28604"/>
            <a:ext cx="9144000" cy="61163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5871" y="-24"/>
            <a:ext cx="10024217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3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500"/>
                            </p:stCondLst>
                            <p:childTnLst>
                              <p:par>
                                <p:cTn id="34" presetID="5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00"/>
                            </p:stCondLst>
                            <p:childTnLst>
                              <p:par>
                                <p:cTn id="42" presetID="5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5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0"/>
                            </p:stCondLst>
                            <p:childTnLst>
                              <p:par>
                                <p:cTn id="50" presetID="14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8000"/>
                            </p:stCondLst>
                            <p:childTnLst>
                              <p:par>
                                <p:cTn id="58" presetID="55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000636"/>
            <a:ext cx="828680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Экологическая литература</a:t>
            </a:r>
            <a:endParaRPr lang="ru-RU" sz="3600" dirty="0"/>
          </a:p>
        </p:txBody>
      </p:sp>
      <p:sp>
        <p:nvSpPr>
          <p:cNvPr id="5" name="Стрелка вверх 4"/>
          <p:cNvSpPr/>
          <p:nvPr/>
        </p:nvSpPr>
        <p:spPr>
          <a:xfrm>
            <a:off x="4429124" y="4214818"/>
            <a:ext cx="214314" cy="7858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814" y="3214686"/>
            <a:ext cx="828680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Аналитико-синтетическая обработка данных</a:t>
            </a:r>
            <a:endParaRPr lang="ru-RU" sz="3200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4429124" y="2428868"/>
            <a:ext cx="214314" cy="7858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357422" y="1214422"/>
            <a:ext cx="421484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Библиографическое описание</a:t>
            </a:r>
            <a:endParaRPr lang="ru-RU" sz="2400" dirty="0"/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428596" y="1071546"/>
            <a:ext cx="1928826" cy="150019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Индекси-рование</a:t>
            </a:r>
            <a:endParaRPr lang="ru-RU" sz="2000" dirty="0"/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6572264" y="1071546"/>
            <a:ext cx="2000264" cy="150019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Анноти-рование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Справочно-поисковый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200" dirty="0" smtClean="0"/>
              <a:t>аппарат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/>
              <a:t>отдела краеведения: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500034" y="1571612"/>
            <a:ext cx="8229600" cy="4525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Традиционный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каталог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600" baseline="0" dirty="0" smtClean="0">
                <a:solidFill>
                  <a:srgbClr val="0070C0"/>
                </a:solidFill>
              </a:rPr>
              <a:t>Электронный</a:t>
            </a:r>
            <a:r>
              <a:rPr lang="ru-RU" sz="3600" dirty="0" smtClean="0">
                <a:solidFill>
                  <a:srgbClr val="0070C0"/>
                </a:solidFill>
              </a:rPr>
              <a:t> каталог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Справочно-библиографический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фонд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600" baseline="0" dirty="0" smtClean="0">
                <a:solidFill>
                  <a:srgbClr val="0070C0"/>
                </a:solidFill>
              </a:rPr>
              <a:t>Фонд</a:t>
            </a:r>
            <a:r>
              <a:rPr lang="ru-RU" sz="3600" dirty="0" smtClean="0">
                <a:solidFill>
                  <a:srgbClr val="0070C0"/>
                </a:solidFill>
              </a:rPr>
              <a:t> выполненных библиографических справок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Разделы традиционного каталога</a:t>
            </a:r>
            <a:br>
              <a:rPr lang="ru-RU" sz="3200" dirty="0" smtClean="0"/>
            </a:br>
            <a:r>
              <a:rPr lang="ru-RU" sz="3200" dirty="0" smtClean="0"/>
              <a:t> посвященные проблемам экологии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sz="1000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Раздел 20.1: «Человек и окружающая среда. Охрана природы»</a:t>
            </a:r>
          </a:p>
          <a:p>
            <a:endParaRPr lang="ru-RU" sz="1000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Раздел 26: «Науки о Земле»</a:t>
            </a:r>
          </a:p>
          <a:p>
            <a:endParaRPr lang="ru-RU" sz="1000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Раздел 74 «Образование. Педагогические науки»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57158" y="0"/>
          <a:ext cx="8215370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566" y="-24"/>
            <a:ext cx="9160566" cy="65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571480"/>
            <a:ext cx="185738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lib-dpr.ru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5499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566" y="0"/>
            <a:ext cx="9160566" cy="65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566" y="0"/>
            <a:ext cx="9160566" cy="65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566" y="0"/>
            <a:ext cx="9160566" cy="65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566" y="0"/>
            <a:ext cx="9160566" cy="65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35423"/>
            <a:ext cx="9144000" cy="4787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" y="-17860"/>
            <a:ext cx="9167811" cy="6875859"/>
          </a:xfrm>
          <a:prstGeom prst="rect">
            <a:avLst/>
          </a:prstGeo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154" y="285728"/>
            <a:ext cx="9176154" cy="6122215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89" y="357166"/>
            <a:ext cx="9036487" cy="6000792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блиокешинг 2016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154" y="357165"/>
            <a:ext cx="9176154" cy="6122215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8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" y="380990"/>
            <a:ext cx="9136861" cy="6096000"/>
          </a:xfrm>
          <a:prstGeom prst="rect">
            <a:avLst/>
          </a:prstGeom>
        </p:spPr>
      </p:pic>
    </p:spTree>
  </p:cSld>
  <p:clrMapOvr>
    <a:masterClrMapping/>
  </p:clrMapOvr>
  <p:transition spd="slow" advClick="0" advTm="13000">
    <p:pull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5pTQ4F7rG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  <p:pic>
        <p:nvPicPr>
          <p:cNvPr id="3" name="Рисунок 2" descr="Vmcl9T8IDx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</p:spTree>
  </p:cSld>
  <p:clrMapOvr>
    <a:masterClrMapping/>
  </p:clrMapOvr>
  <p:transition spd="slow" advClick="0" advTm="26000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6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883" y="0"/>
            <a:ext cx="9272353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80216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35719"/>
            <a:ext cx="9191625" cy="6893719"/>
          </a:xfrm>
          <a:prstGeom prst="rect">
            <a:avLst/>
          </a:prstGeom>
        </p:spPr>
      </p:pic>
    </p:spTree>
  </p:cSld>
  <p:clrMapOvr>
    <a:masterClrMapping/>
  </p:clrMapOvr>
  <p:transition spd="slow" advTm="10000">
    <p:pull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RHL7DGdq1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67056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oYcU2V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ирол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e13b56347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07474"/>
            <a:ext cx="9144000" cy="7699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500042"/>
            <a:ext cx="7643866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 Спасибо </a:t>
            </a:r>
            <a:r>
              <a:rPr lang="ru-RU" sz="6600" b="1" dirty="0" smtClean="0">
                <a:latin typeface="Monotype Corsiva" pitchFamily="66" charset="0"/>
              </a:rPr>
              <a:t>за внимание!</a:t>
            </a:r>
            <a:endParaRPr lang="ru-RU" sz="6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273275" cy="5213730"/>
          </a:xfrm>
          <a:prstGeom prst="rect">
            <a:avLst/>
          </a:prstGeom>
        </p:spPr>
      </p:pic>
      <p:pic>
        <p:nvPicPr>
          <p:cNvPr id="6" name="Рисунок 5" descr="аэропор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18"/>
            <a:ext cx="9144000" cy="513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льт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4744" y="500042"/>
            <a:ext cx="5143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Донецкая фильтровальная станция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льтр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2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0"/>
            <a:ext cx="8242872" cy="6179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6286520"/>
            <a:ext cx="5452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Дзержинский фенольный завод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ирол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796" y="928670"/>
            <a:ext cx="8874410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229</Words>
  <Application>Microsoft Office PowerPoint</Application>
  <PresentationFormat>Экран (4:3)</PresentationFormat>
  <Paragraphs>63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Популяризация и продвижение чтения экологической литературы через    систему информационно-библиотечной работы:  краеведческий аспект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Обращение к мировым лидерам</vt:lpstr>
      <vt:lpstr>Слайд 12</vt:lpstr>
      <vt:lpstr>ЗАКОН ОБ ОХРАНЕ ОКРУЖАЮЩЕЙ СРЕДЫ  № 38-IHC от 30.04.2015</vt:lpstr>
      <vt:lpstr>Слайд 14</vt:lpstr>
      <vt:lpstr>Структура информационно-библиотечной работы</vt:lpstr>
      <vt:lpstr>Слайд 16</vt:lpstr>
      <vt:lpstr>Тематические блоки экологической литературы отдела краеведения:</vt:lpstr>
      <vt:lpstr>Слайд 18</vt:lpstr>
      <vt:lpstr>Слайд 19</vt:lpstr>
      <vt:lpstr>Слайд 20</vt:lpstr>
      <vt:lpstr>Слайд 21</vt:lpstr>
      <vt:lpstr>Разделы традиционного каталога  посвященные проблемам экологии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Популяризация и продвижение чтения экологической литературы через систему информационно-библиотечной работы:  краеведческий аспект</dc:title>
  <dc:creator>Компьютер</dc:creator>
  <cp:lastModifiedBy>metod4</cp:lastModifiedBy>
  <cp:revision>181</cp:revision>
  <dcterms:created xsi:type="dcterms:W3CDTF">2017-03-28T17:30:56Z</dcterms:created>
  <dcterms:modified xsi:type="dcterms:W3CDTF">2017-04-24T09:52:44Z</dcterms:modified>
</cp:coreProperties>
</file>