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15" r:id="rId26"/>
    <p:sldId id="282" r:id="rId27"/>
    <p:sldId id="318" r:id="rId28"/>
    <p:sldId id="319" r:id="rId29"/>
    <p:sldId id="284" r:id="rId30"/>
    <p:sldId id="287" r:id="rId31"/>
    <p:sldId id="327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2" r:id="rId40"/>
    <p:sldId id="303" r:id="rId41"/>
    <p:sldId id="305" r:id="rId42"/>
    <p:sldId id="306" r:id="rId43"/>
    <p:sldId id="307" r:id="rId44"/>
    <p:sldId id="309" r:id="rId45"/>
    <p:sldId id="310" r:id="rId46"/>
    <p:sldId id="326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1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29648-BD20-43C2-9F66-D92C23A24E4D}" type="datetimeFigureOut">
              <a:rPr lang="ru-RU" smtClean="0"/>
              <a:t>27.04.2017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535CF-95C1-4794-9684-133457E084A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8" y="1643050"/>
            <a:ext cx="77153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Формирование информационно-экологической культуры. Потенциал библиотек.</a:t>
            </a:r>
          </a:p>
          <a:p>
            <a:endParaRPr lang="ru-RU" sz="1600" b="1" dirty="0">
              <a:solidFill>
                <a:schemeClr val="tx2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Работа Центра экологической информации Курской областной научной библиотеки им. Н.Н. Асеева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Соловьи выставка (на печать)\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Соловьи выставка (на печать)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43370" y="-1857412"/>
            <a:ext cx="13644658" cy="1069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Соловьи выставка (на печать)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27313" y="-1916113"/>
            <a:ext cx="14398626" cy="10691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Пользователь\Desktop\20170425 - Марш парков\IMG_63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20170425 - Марш парков\IMG_63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Пользователь\Desktop\20170425 - Марш парков\IMG_64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20170424 - Заповедный урок\S23100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64396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Пользователь\Desktop\20170424 - Заповедный урок\S231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501122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выступления, статьи, конференции\всероссийский семинар-практикум Москва 2015\для презентаци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выступления, статьи, конференции\всероссийский семинар-практикум Москва 2015\для презентации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выступления, статьи, конференции\всероссийский семинар-практикум Москва 2015\для презентации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выступления, статьи, конференции\всероссийский семинар-практикум Москва 2015\для презентации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"/>
            <a:ext cx="9144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выступления, статьи, конференции\всероссийский семинар-практикум Москва 2015\для презентации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-264" y="0"/>
          <a:ext cx="8929982" cy="6696711"/>
        </p:xfrm>
        <a:graphic>
          <a:graphicData uri="http://schemas.openxmlformats.org/presentationml/2006/ole">
            <p:oleObj spid="_x0000_s2050" name="Презентация" r:id="rId3" imgW="4570524" imgH="3427508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http://arstyle.org/uploads/posts/2010-06/1277663231_1237757002_4.jpg"/>
          <p:cNvPicPr>
            <a:picLocks noChangeAspect="1" noChangeArrowheads="1"/>
          </p:cNvPicPr>
          <p:nvPr/>
        </p:nvPicPr>
        <p:blipFill>
          <a:blip r:embed="rId2" cstate="print"/>
          <a:srcRect b="209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28750" y="285750"/>
            <a:ext cx="7358063" cy="42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i="1" dirty="0">
                <a:solidFill>
                  <a:srgbClr val="C00000"/>
                </a:solidFill>
                <a:latin typeface="Georgia" pitchFamily="18" charset="0"/>
                <a:cs typeface="+mn-cs"/>
              </a:rPr>
              <a:t>  </a:t>
            </a:r>
            <a:r>
              <a:rPr lang="ru-RU" sz="8000" i="1" u="sng" dirty="0">
                <a:solidFill>
                  <a:srgbClr val="C00000"/>
                </a:solidFill>
                <a:latin typeface="Georgia" pitchFamily="18" charset="0"/>
                <a:cs typeface="+mn-cs"/>
              </a:rPr>
              <a:t>Номинация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«Лучшее рекомендательное      	библиографическое     		          пособие»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lenagold.ru/fon/tum/zelsv/zelsvtum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17411" name="Рисунок 8" descr="http://arstyle.org/uploads/posts/2010-06/1277663231_1237757002_4.jpg"/>
          <p:cNvPicPr>
            <a:picLocks noChangeAspect="1" noChangeArrowheads="1"/>
          </p:cNvPicPr>
          <p:nvPr/>
        </p:nvPicPr>
        <p:blipFill>
          <a:blip r:embed="rId3" cstate="print"/>
          <a:srcRect b="218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://www.fainaidea.com/wp-content/uploads/2015/12/%D1%8D%D0%BA%D0%BE%D0%BB%D0%BE%D0%B3%D0%B8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1750" y="11871325"/>
            <a:ext cx="349885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://www.fainaidea.com/wp-content/uploads/2015/12/%D1%8D%D0%BA%D0%BE%D0%BB%D0%BE%D0%B3%D0%B8%D1%8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54150" y="12023725"/>
            <a:ext cx="3498850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000250" y="571500"/>
            <a:ext cx="6929438" cy="3662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i="1" u="sng" dirty="0">
                <a:solidFill>
                  <a:srgbClr val="C00000"/>
                </a:solidFill>
                <a:latin typeface="Georgia" pitchFamily="18" charset="0"/>
                <a:cs typeface="+mn-cs"/>
              </a:rPr>
              <a:t>Номинация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i="1" u="sng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«За творческий подход и оригинальность»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dirty="0">
              <a:solidFill>
                <a:schemeClr val="accent3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4" descr="http://arstyle.org/uploads/posts/2010-06/1277663231_1237757002_4.jpg"/>
          <p:cNvPicPr>
            <a:picLocks noChangeAspect="1" noChangeArrowheads="1"/>
          </p:cNvPicPr>
          <p:nvPr/>
        </p:nvPicPr>
        <p:blipFill>
          <a:blip r:embed="rId2" cstate="print"/>
          <a:srcRect b="3244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071563" y="1928813"/>
            <a:ext cx="7572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1625" y="2500313"/>
            <a:ext cx="7215188" cy="332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МКУК «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Межпоселенческая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библиотека Рыльского района»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МКУК «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Межпоселенческая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библиотека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Глушковского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района»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МКУК «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Межпоселенческая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библиотека 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Хомутовского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района» Курской области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МКУК «</a:t>
            </a:r>
            <a:r>
              <a:rPr lang="ru-RU" sz="2400" i="1" dirty="0" err="1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Межпоселенческая</a:t>
            </a:r>
            <a:r>
              <a:rPr lang="ru-RU" sz="2400" i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 библиотека» Советского района Курской области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1563" y="0"/>
            <a:ext cx="7929562" cy="2200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i="1" u="sng" dirty="0">
                <a:solidFill>
                  <a:srgbClr val="C00000"/>
                </a:solidFill>
                <a:latin typeface="Georgia" pitchFamily="18" charset="0"/>
                <a:cs typeface="+mn-cs"/>
              </a:rPr>
              <a:t>Номинация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" i="1" u="sng" dirty="0">
              <a:solidFill>
                <a:srgbClr val="C00000"/>
              </a:solidFill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За активное участие в областном конкурсе «Экология начинается сегодня»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77</Words>
  <Application>Microsoft Office PowerPoint</Application>
  <PresentationFormat>Экран (4:3)</PresentationFormat>
  <Paragraphs>16</Paragraphs>
  <Slides>54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Тема Office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Рукавицын</dc:creator>
  <cp:lastModifiedBy>Рукавицын</cp:lastModifiedBy>
  <cp:revision>2</cp:revision>
  <dcterms:created xsi:type="dcterms:W3CDTF">2017-04-26T20:26:56Z</dcterms:created>
  <dcterms:modified xsi:type="dcterms:W3CDTF">2017-04-26T20:38:11Z</dcterms:modified>
</cp:coreProperties>
</file>