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7" r:id="rId8"/>
    <p:sldId id="261" r:id="rId9"/>
    <p:sldId id="262" r:id="rId10"/>
    <p:sldId id="264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4" r:id="rId22"/>
  </p:sldIdLst>
  <p:sldSz cx="10655300" cy="752475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-1434" y="-102"/>
      </p:cViewPr>
      <p:guideLst>
        <p:guide orient="horz" pos="2370"/>
        <p:guide pos="33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9148" y="1231482"/>
            <a:ext cx="9057005" cy="2619728"/>
          </a:xfrm>
        </p:spPr>
        <p:txBody>
          <a:bodyPr anchor="b"/>
          <a:lstStyle>
            <a:lvl1pPr algn="ctr">
              <a:defRPr sz="6583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3" y="3952236"/>
            <a:ext cx="7991475" cy="1816739"/>
          </a:xfrm>
        </p:spPr>
        <p:txBody>
          <a:bodyPr/>
          <a:lstStyle>
            <a:lvl1pPr marL="0" indent="0" algn="ctr">
              <a:buNone/>
              <a:defRPr sz="2633"/>
            </a:lvl1pPr>
            <a:lvl2pPr marL="501640" indent="0" algn="ctr">
              <a:buNone/>
              <a:defRPr sz="2194"/>
            </a:lvl2pPr>
            <a:lvl3pPr marL="1003280" indent="0" algn="ctr">
              <a:buNone/>
              <a:defRPr sz="1975"/>
            </a:lvl3pPr>
            <a:lvl4pPr marL="1504920" indent="0" algn="ctr">
              <a:buNone/>
              <a:defRPr sz="1756"/>
            </a:lvl4pPr>
            <a:lvl5pPr marL="2006559" indent="0" algn="ctr">
              <a:buNone/>
              <a:defRPr sz="1756"/>
            </a:lvl5pPr>
            <a:lvl6pPr marL="2508199" indent="0" algn="ctr">
              <a:buNone/>
              <a:defRPr sz="1756"/>
            </a:lvl6pPr>
            <a:lvl7pPr marL="3009839" indent="0" algn="ctr">
              <a:buNone/>
              <a:defRPr sz="1756"/>
            </a:lvl7pPr>
            <a:lvl8pPr marL="3511479" indent="0" algn="ctr">
              <a:buNone/>
              <a:defRPr sz="1756"/>
            </a:lvl8pPr>
            <a:lvl9pPr marL="4013119" indent="0" algn="ctr">
              <a:buNone/>
              <a:defRPr sz="1756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54D78-113F-4D9A-B034-98B880152555}" type="datetimeFigureOut">
              <a:rPr lang="ru-RU" smtClean="0"/>
              <a:pPr/>
              <a:t>23.04.2017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64799-C449-40B6-9497-96C7E629A9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25963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54D78-113F-4D9A-B034-98B880152555}" type="datetimeFigureOut">
              <a:rPr lang="ru-RU" smtClean="0"/>
              <a:pPr/>
              <a:t>23.04.2017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64799-C449-40B6-9497-96C7E629A9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46513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5200" y="400623"/>
            <a:ext cx="2297549" cy="63768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2552" y="400623"/>
            <a:ext cx="6759456" cy="63768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54D78-113F-4D9A-B034-98B880152555}" type="datetimeFigureOut">
              <a:rPr lang="ru-RU" smtClean="0"/>
              <a:pPr/>
              <a:t>23.04.2017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64799-C449-40B6-9497-96C7E629A9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47398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54D78-113F-4D9A-B034-98B880152555}" type="datetimeFigureOut">
              <a:rPr lang="ru-RU" smtClean="0"/>
              <a:pPr/>
              <a:t>23.04.2017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64799-C449-40B6-9497-96C7E629A9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95980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003" y="1875964"/>
            <a:ext cx="9190196" cy="3130086"/>
          </a:xfrm>
        </p:spPr>
        <p:txBody>
          <a:bodyPr anchor="b"/>
          <a:lstStyle>
            <a:lvl1pPr>
              <a:defRPr sz="6583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7003" y="5035662"/>
            <a:ext cx="9190196" cy="1646039"/>
          </a:xfrm>
        </p:spPr>
        <p:txBody>
          <a:bodyPr/>
          <a:lstStyle>
            <a:lvl1pPr marL="0" indent="0">
              <a:buNone/>
              <a:defRPr sz="2633">
                <a:solidFill>
                  <a:schemeClr val="tx1"/>
                </a:solidFill>
              </a:defRPr>
            </a:lvl1pPr>
            <a:lvl2pPr marL="501640" indent="0">
              <a:buNone/>
              <a:defRPr sz="2194">
                <a:solidFill>
                  <a:schemeClr val="tx1">
                    <a:tint val="75000"/>
                  </a:schemeClr>
                </a:solidFill>
              </a:defRPr>
            </a:lvl2pPr>
            <a:lvl3pPr marL="1003280" indent="0">
              <a:buNone/>
              <a:defRPr sz="1975">
                <a:solidFill>
                  <a:schemeClr val="tx1">
                    <a:tint val="75000"/>
                  </a:schemeClr>
                </a:solidFill>
              </a:defRPr>
            </a:lvl3pPr>
            <a:lvl4pPr marL="1504920" indent="0">
              <a:buNone/>
              <a:defRPr sz="1756">
                <a:solidFill>
                  <a:schemeClr val="tx1">
                    <a:tint val="75000"/>
                  </a:schemeClr>
                </a:solidFill>
              </a:defRPr>
            </a:lvl4pPr>
            <a:lvl5pPr marL="2006559" indent="0">
              <a:buNone/>
              <a:defRPr sz="1756">
                <a:solidFill>
                  <a:schemeClr val="tx1">
                    <a:tint val="75000"/>
                  </a:schemeClr>
                </a:solidFill>
              </a:defRPr>
            </a:lvl5pPr>
            <a:lvl6pPr marL="2508199" indent="0">
              <a:buNone/>
              <a:defRPr sz="1756">
                <a:solidFill>
                  <a:schemeClr val="tx1">
                    <a:tint val="75000"/>
                  </a:schemeClr>
                </a:solidFill>
              </a:defRPr>
            </a:lvl6pPr>
            <a:lvl7pPr marL="3009839" indent="0">
              <a:buNone/>
              <a:defRPr sz="1756">
                <a:solidFill>
                  <a:schemeClr val="tx1">
                    <a:tint val="75000"/>
                  </a:schemeClr>
                </a:solidFill>
              </a:defRPr>
            </a:lvl7pPr>
            <a:lvl8pPr marL="3511479" indent="0">
              <a:buNone/>
              <a:defRPr sz="1756">
                <a:solidFill>
                  <a:schemeClr val="tx1">
                    <a:tint val="75000"/>
                  </a:schemeClr>
                </a:solidFill>
              </a:defRPr>
            </a:lvl8pPr>
            <a:lvl9pPr marL="4013119" indent="0">
              <a:buNone/>
              <a:defRPr sz="175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54D78-113F-4D9A-B034-98B880152555}" type="datetimeFigureOut">
              <a:rPr lang="ru-RU" smtClean="0"/>
              <a:pPr/>
              <a:t>23.04.2017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64799-C449-40B6-9497-96C7E629A9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84187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2552" y="2003116"/>
            <a:ext cx="4528503" cy="47743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4245" y="2003116"/>
            <a:ext cx="4528503" cy="47743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54D78-113F-4D9A-B034-98B880152555}" type="datetimeFigureOut">
              <a:rPr lang="ru-RU" smtClean="0"/>
              <a:pPr/>
              <a:t>23.04.2017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64799-C449-40B6-9497-96C7E629A9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5555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940" y="400625"/>
            <a:ext cx="9190196" cy="14544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3941" y="1844609"/>
            <a:ext cx="4507691" cy="904015"/>
          </a:xfrm>
        </p:spPr>
        <p:txBody>
          <a:bodyPr anchor="b"/>
          <a:lstStyle>
            <a:lvl1pPr marL="0" indent="0">
              <a:buNone/>
              <a:defRPr sz="2633" b="1"/>
            </a:lvl1pPr>
            <a:lvl2pPr marL="501640" indent="0">
              <a:buNone/>
              <a:defRPr sz="2194" b="1"/>
            </a:lvl2pPr>
            <a:lvl3pPr marL="1003280" indent="0">
              <a:buNone/>
              <a:defRPr sz="1975" b="1"/>
            </a:lvl3pPr>
            <a:lvl4pPr marL="1504920" indent="0">
              <a:buNone/>
              <a:defRPr sz="1756" b="1"/>
            </a:lvl4pPr>
            <a:lvl5pPr marL="2006559" indent="0">
              <a:buNone/>
              <a:defRPr sz="1756" b="1"/>
            </a:lvl5pPr>
            <a:lvl6pPr marL="2508199" indent="0">
              <a:buNone/>
              <a:defRPr sz="1756" b="1"/>
            </a:lvl6pPr>
            <a:lvl7pPr marL="3009839" indent="0">
              <a:buNone/>
              <a:defRPr sz="1756" b="1"/>
            </a:lvl7pPr>
            <a:lvl8pPr marL="3511479" indent="0">
              <a:buNone/>
              <a:defRPr sz="1756" b="1"/>
            </a:lvl8pPr>
            <a:lvl9pPr marL="4013119" indent="0">
              <a:buNone/>
              <a:defRPr sz="1756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3941" y="2748624"/>
            <a:ext cx="4507691" cy="40428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94246" y="1844609"/>
            <a:ext cx="4529890" cy="904015"/>
          </a:xfrm>
        </p:spPr>
        <p:txBody>
          <a:bodyPr anchor="b"/>
          <a:lstStyle>
            <a:lvl1pPr marL="0" indent="0">
              <a:buNone/>
              <a:defRPr sz="2633" b="1"/>
            </a:lvl1pPr>
            <a:lvl2pPr marL="501640" indent="0">
              <a:buNone/>
              <a:defRPr sz="2194" b="1"/>
            </a:lvl2pPr>
            <a:lvl3pPr marL="1003280" indent="0">
              <a:buNone/>
              <a:defRPr sz="1975" b="1"/>
            </a:lvl3pPr>
            <a:lvl4pPr marL="1504920" indent="0">
              <a:buNone/>
              <a:defRPr sz="1756" b="1"/>
            </a:lvl4pPr>
            <a:lvl5pPr marL="2006559" indent="0">
              <a:buNone/>
              <a:defRPr sz="1756" b="1"/>
            </a:lvl5pPr>
            <a:lvl6pPr marL="2508199" indent="0">
              <a:buNone/>
              <a:defRPr sz="1756" b="1"/>
            </a:lvl6pPr>
            <a:lvl7pPr marL="3009839" indent="0">
              <a:buNone/>
              <a:defRPr sz="1756" b="1"/>
            </a:lvl7pPr>
            <a:lvl8pPr marL="3511479" indent="0">
              <a:buNone/>
              <a:defRPr sz="1756" b="1"/>
            </a:lvl8pPr>
            <a:lvl9pPr marL="4013119" indent="0">
              <a:buNone/>
              <a:defRPr sz="1756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94246" y="2748624"/>
            <a:ext cx="4529890" cy="40428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54D78-113F-4D9A-B034-98B880152555}" type="datetimeFigureOut">
              <a:rPr lang="ru-RU" smtClean="0"/>
              <a:pPr/>
              <a:t>23.04.2017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64799-C449-40B6-9497-96C7E629A9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080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54D78-113F-4D9A-B034-98B880152555}" type="datetimeFigureOut">
              <a:rPr lang="ru-RU" smtClean="0"/>
              <a:pPr/>
              <a:t>23.04.2017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64799-C449-40B6-9497-96C7E629A9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09514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54D78-113F-4D9A-B034-98B880152555}" type="datetimeFigureOut">
              <a:rPr lang="ru-RU" smtClean="0"/>
              <a:pPr/>
              <a:t>23.04.2017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64799-C449-40B6-9497-96C7E629A9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45637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940" y="501650"/>
            <a:ext cx="3436612" cy="1755775"/>
          </a:xfrm>
        </p:spPr>
        <p:txBody>
          <a:bodyPr anchor="b"/>
          <a:lstStyle>
            <a:lvl1pPr>
              <a:defRPr sz="351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9890" y="1083426"/>
            <a:ext cx="5394246" cy="5347450"/>
          </a:xfrm>
        </p:spPr>
        <p:txBody>
          <a:bodyPr/>
          <a:lstStyle>
            <a:lvl1pPr>
              <a:defRPr sz="3511"/>
            </a:lvl1pPr>
            <a:lvl2pPr>
              <a:defRPr sz="3072"/>
            </a:lvl2pPr>
            <a:lvl3pPr>
              <a:defRPr sz="2633"/>
            </a:lvl3pPr>
            <a:lvl4pPr>
              <a:defRPr sz="2194"/>
            </a:lvl4pPr>
            <a:lvl5pPr>
              <a:defRPr sz="2194"/>
            </a:lvl5pPr>
            <a:lvl6pPr>
              <a:defRPr sz="2194"/>
            </a:lvl6pPr>
            <a:lvl7pPr>
              <a:defRPr sz="2194"/>
            </a:lvl7pPr>
            <a:lvl8pPr>
              <a:defRPr sz="2194"/>
            </a:lvl8pPr>
            <a:lvl9pPr>
              <a:defRPr sz="219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3940" y="2257425"/>
            <a:ext cx="3436612" cy="4182159"/>
          </a:xfrm>
        </p:spPr>
        <p:txBody>
          <a:bodyPr/>
          <a:lstStyle>
            <a:lvl1pPr marL="0" indent="0">
              <a:buNone/>
              <a:defRPr sz="1756"/>
            </a:lvl1pPr>
            <a:lvl2pPr marL="501640" indent="0">
              <a:buNone/>
              <a:defRPr sz="1536"/>
            </a:lvl2pPr>
            <a:lvl3pPr marL="1003280" indent="0">
              <a:buNone/>
              <a:defRPr sz="1317"/>
            </a:lvl3pPr>
            <a:lvl4pPr marL="1504920" indent="0">
              <a:buNone/>
              <a:defRPr sz="1097"/>
            </a:lvl4pPr>
            <a:lvl5pPr marL="2006559" indent="0">
              <a:buNone/>
              <a:defRPr sz="1097"/>
            </a:lvl5pPr>
            <a:lvl6pPr marL="2508199" indent="0">
              <a:buNone/>
              <a:defRPr sz="1097"/>
            </a:lvl6pPr>
            <a:lvl7pPr marL="3009839" indent="0">
              <a:buNone/>
              <a:defRPr sz="1097"/>
            </a:lvl7pPr>
            <a:lvl8pPr marL="3511479" indent="0">
              <a:buNone/>
              <a:defRPr sz="1097"/>
            </a:lvl8pPr>
            <a:lvl9pPr marL="4013119" indent="0">
              <a:buNone/>
              <a:defRPr sz="109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54D78-113F-4D9A-B034-98B880152555}" type="datetimeFigureOut">
              <a:rPr lang="ru-RU" smtClean="0"/>
              <a:pPr/>
              <a:t>23.04.2017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64799-C449-40B6-9497-96C7E629A9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8965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940" y="501650"/>
            <a:ext cx="3436612" cy="1755775"/>
          </a:xfrm>
        </p:spPr>
        <p:txBody>
          <a:bodyPr anchor="b"/>
          <a:lstStyle>
            <a:lvl1pPr>
              <a:defRPr sz="351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29890" y="1083426"/>
            <a:ext cx="5394246" cy="5347450"/>
          </a:xfrm>
        </p:spPr>
        <p:txBody>
          <a:bodyPr anchor="t"/>
          <a:lstStyle>
            <a:lvl1pPr marL="0" indent="0">
              <a:buNone/>
              <a:defRPr sz="3511"/>
            </a:lvl1pPr>
            <a:lvl2pPr marL="501640" indent="0">
              <a:buNone/>
              <a:defRPr sz="3072"/>
            </a:lvl2pPr>
            <a:lvl3pPr marL="1003280" indent="0">
              <a:buNone/>
              <a:defRPr sz="2633"/>
            </a:lvl3pPr>
            <a:lvl4pPr marL="1504920" indent="0">
              <a:buNone/>
              <a:defRPr sz="2194"/>
            </a:lvl4pPr>
            <a:lvl5pPr marL="2006559" indent="0">
              <a:buNone/>
              <a:defRPr sz="2194"/>
            </a:lvl5pPr>
            <a:lvl6pPr marL="2508199" indent="0">
              <a:buNone/>
              <a:defRPr sz="2194"/>
            </a:lvl6pPr>
            <a:lvl7pPr marL="3009839" indent="0">
              <a:buNone/>
              <a:defRPr sz="2194"/>
            </a:lvl7pPr>
            <a:lvl8pPr marL="3511479" indent="0">
              <a:buNone/>
              <a:defRPr sz="2194"/>
            </a:lvl8pPr>
            <a:lvl9pPr marL="4013119" indent="0">
              <a:buNone/>
              <a:defRPr sz="2194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3940" y="2257425"/>
            <a:ext cx="3436612" cy="4182159"/>
          </a:xfrm>
        </p:spPr>
        <p:txBody>
          <a:bodyPr/>
          <a:lstStyle>
            <a:lvl1pPr marL="0" indent="0">
              <a:buNone/>
              <a:defRPr sz="1756"/>
            </a:lvl1pPr>
            <a:lvl2pPr marL="501640" indent="0">
              <a:buNone/>
              <a:defRPr sz="1536"/>
            </a:lvl2pPr>
            <a:lvl3pPr marL="1003280" indent="0">
              <a:buNone/>
              <a:defRPr sz="1317"/>
            </a:lvl3pPr>
            <a:lvl4pPr marL="1504920" indent="0">
              <a:buNone/>
              <a:defRPr sz="1097"/>
            </a:lvl4pPr>
            <a:lvl5pPr marL="2006559" indent="0">
              <a:buNone/>
              <a:defRPr sz="1097"/>
            </a:lvl5pPr>
            <a:lvl6pPr marL="2508199" indent="0">
              <a:buNone/>
              <a:defRPr sz="1097"/>
            </a:lvl6pPr>
            <a:lvl7pPr marL="3009839" indent="0">
              <a:buNone/>
              <a:defRPr sz="1097"/>
            </a:lvl7pPr>
            <a:lvl8pPr marL="3511479" indent="0">
              <a:buNone/>
              <a:defRPr sz="1097"/>
            </a:lvl8pPr>
            <a:lvl9pPr marL="4013119" indent="0">
              <a:buNone/>
              <a:defRPr sz="109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54D78-113F-4D9A-B034-98B880152555}" type="datetimeFigureOut">
              <a:rPr lang="ru-RU" smtClean="0"/>
              <a:pPr/>
              <a:t>23.04.2017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64799-C449-40B6-9497-96C7E629A9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63853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2552" y="400625"/>
            <a:ext cx="9190196" cy="1454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2552" y="2003116"/>
            <a:ext cx="9190196" cy="4774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2552" y="6974330"/>
            <a:ext cx="2397443" cy="4006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54D78-113F-4D9A-B034-98B880152555}" type="datetimeFigureOut">
              <a:rPr lang="ru-RU" smtClean="0"/>
              <a:pPr/>
              <a:t>23.04.2017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29568" y="6974330"/>
            <a:ext cx="3596164" cy="4006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5305" y="6974330"/>
            <a:ext cx="2397443" cy="4006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64799-C449-40B6-9497-96C7E629A9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64070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3280" rtl="0" eaLnBrk="1" latinLnBrk="0" hangingPunct="1">
        <a:lnSpc>
          <a:spcPct val="90000"/>
        </a:lnSpc>
        <a:spcBef>
          <a:spcPct val="0"/>
        </a:spcBef>
        <a:buNone/>
        <a:defRPr sz="482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0820" indent="-250820" algn="l" defTabSz="1003280" rtl="0" eaLnBrk="1" latinLnBrk="0" hangingPunct="1">
        <a:lnSpc>
          <a:spcPct val="90000"/>
        </a:lnSpc>
        <a:spcBef>
          <a:spcPts val="1097"/>
        </a:spcBef>
        <a:buFont typeface="Arial" panose="020B0604020202020204" pitchFamily="34" charset="0"/>
        <a:buChar char="•"/>
        <a:defRPr sz="3072" kern="1200">
          <a:solidFill>
            <a:schemeClr val="tx1"/>
          </a:solidFill>
          <a:latin typeface="+mn-lt"/>
          <a:ea typeface="+mn-ea"/>
          <a:cs typeface="+mn-cs"/>
        </a:defRPr>
      </a:lvl1pPr>
      <a:lvl2pPr marL="752460" indent="-250820" algn="l" defTabSz="1003280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2633" kern="1200">
          <a:solidFill>
            <a:schemeClr val="tx1"/>
          </a:solidFill>
          <a:latin typeface="+mn-lt"/>
          <a:ea typeface="+mn-ea"/>
          <a:cs typeface="+mn-cs"/>
        </a:defRPr>
      </a:lvl2pPr>
      <a:lvl3pPr marL="1254100" indent="-250820" algn="l" defTabSz="1003280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2194" kern="1200">
          <a:solidFill>
            <a:schemeClr val="tx1"/>
          </a:solidFill>
          <a:latin typeface="+mn-lt"/>
          <a:ea typeface="+mn-ea"/>
          <a:cs typeface="+mn-cs"/>
        </a:defRPr>
      </a:lvl3pPr>
      <a:lvl4pPr marL="1755739" indent="-250820" algn="l" defTabSz="1003280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4pPr>
      <a:lvl5pPr marL="2257379" indent="-250820" algn="l" defTabSz="1003280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5pPr>
      <a:lvl6pPr marL="2759019" indent="-250820" algn="l" defTabSz="1003280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6pPr>
      <a:lvl7pPr marL="3260659" indent="-250820" algn="l" defTabSz="1003280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7pPr>
      <a:lvl8pPr marL="3762299" indent="-250820" algn="l" defTabSz="1003280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8pPr>
      <a:lvl9pPr marL="4263939" indent="-250820" algn="l" defTabSz="1003280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3280" rtl="0" eaLnBrk="1" latinLnBrk="0" hangingPunct="1">
        <a:defRPr sz="1975" kern="1200">
          <a:solidFill>
            <a:schemeClr val="tx1"/>
          </a:solidFill>
          <a:latin typeface="+mn-lt"/>
          <a:ea typeface="+mn-ea"/>
          <a:cs typeface="+mn-cs"/>
        </a:defRPr>
      </a:lvl1pPr>
      <a:lvl2pPr marL="501640" algn="l" defTabSz="1003280" rtl="0" eaLnBrk="1" latinLnBrk="0" hangingPunct="1">
        <a:defRPr sz="1975" kern="1200">
          <a:solidFill>
            <a:schemeClr val="tx1"/>
          </a:solidFill>
          <a:latin typeface="+mn-lt"/>
          <a:ea typeface="+mn-ea"/>
          <a:cs typeface="+mn-cs"/>
        </a:defRPr>
      </a:lvl2pPr>
      <a:lvl3pPr marL="1003280" algn="l" defTabSz="1003280" rtl="0" eaLnBrk="1" latinLnBrk="0" hangingPunct="1">
        <a:defRPr sz="1975" kern="1200">
          <a:solidFill>
            <a:schemeClr val="tx1"/>
          </a:solidFill>
          <a:latin typeface="+mn-lt"/>
          <a:ea typeface="+mn-ea"/>
          <a:cs typeface="+mn-cs"/>
        </a:defRPr>
      </a:lvl3pPr>
      <a:lvl4pPr marL="1504920" algn="l" defTabSz="1003280" rtl="0" eaLnBrk="1" latinLnBrk="0" hangingPunct="1">
        <a:defRPr sz="1975" kern="1200">
          <a:solidFill>
            <a:schemeClr val="tx1"/>
          </a:solidFill>
          <a:latin typeface="+mn-lt"/>
          <a:ea typeface="+mn-ea"/>
          <a:cs typeface="+mn-cs"/>
        </a:defRPr>
      </a:lvl4pPr>
      <a:lvl5pPr marL="2006559" algn="l" defTabSz="1003280" rtl="0" eaLnBrk="1" latinLnBrk="0" hangingPunct="1">
        <a:defRPr sz="1975" kern="1200">
          <a:solidFill>
            <a:schemeClr val="tx1"/>
          </a:solidFill>
          <a:latin typeface="+mn-lt"/>
          <a:ea typeface="+mn-ea"/>
          <a:cs typeface="+mn-cs"/>
        </a:defRPr>
      </a:lvl5pPr>
      <a:lvl6pPr marL="2508199" algn="l" defTabSz="1003280" rtl="0" eaLnBrk="1" latinLnBrk="0" hangingPunct="1">
        <a:defRPr sz="1975" kern="1200">
          <a:solidFill>
            <a:schemeClr val="tx1"/>
          </a:solidFill>
          <a:latin typeface="+mn-lt"/>
          <a:ea typeface="+mn-ea"/>
          <a:cs typeface="+mn-cs"/>
        </a:defRPr>
      </a:lvl6pPr>
      <a:lvl7pPr marL="3009839" algn="l" defTabSz="1003280" rtl="0" eaLnBrk="1" latinLnBrk="0" hangingPunct="1">
        <a:defRPr sz="1975" kern="1200">
          <a:solidFill>
            <a:schemeClr val="tx1"/>
          </a:solidFill>
          <a:latin typeface="+mn-lt"/>
          <a:ea typeface="+mn-ea"/>
          <a:cs typeface="+mn-cs"/>
        </a:defRPr>
      </a:lvl7pPr>
      <a:lvl8pPr marL="3511479" algn="l" defTabSz="1003280" rtl="0" eaLnBrk="1" latinLnBrk="0" hangingPunct="1">
        <a:defRPr sz="1975" kern="1200">
          <a:solidFill>
            <a:schemeClr val="tx1"/>
          </a:solidFill>
          <a:latin typeface="+mn-lt"/>
          <a:ea typeface="+mn-ea"/>
          <a:cs typeface="+mn-cs"/>
        </a:defRPr>
      </a:lvl8pPr>
      <a:lvl9pPr marL="4013119" algn="l" defTabSz="1003280" rtl="0" eaLnBrk="1" latinLnBrk="0" hangingPunct="1">
        <a:defRPr sz="19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" y="0"/>
            <a:ext cx="10642623" cy="75247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53131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" y="0"/>
            <a:ext cx="10642623" cy="75247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98570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42623" cy="75247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28963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" y="0"/>
            <a:ext cx="10642623" cy="75247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9589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" y="0"/>
            <a:ext cx="10639590" cy="75247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26782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" y="0"/>
            <a:ext cx="10642623" cy="75247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33181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" y="0"/>
            <a:ext cx="10642623" cy="75247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49073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" y="0"/>
            <a:ext cx="10642623" cy="75247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96143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" y="0"/>
            <a:ext cx="10642623" cy="75247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75148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" y="0"/>
            <a:ext cx="10642623" cy="75247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16884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" y="0"/>
            <a:ext cx="10642623" cy="75247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29526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" y="0"/>
            <a:ext cx="10639590" cy="75247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722334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" y="0"/>
            <a:ext cx="10642623" cy="75247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854093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" y="0"/>
            <a:ext cx="10642623" cy="75247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22938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" y="0"/>
            <a:ext cx="10640112" cy="75247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2342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" y="0"/>
            <a:ext cx="10640112" cy="75247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97168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" y="0"/>
            <a:ext cx="10642623" cy="75247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02573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" y="0"/>
            <a:ext cx="10639590" cy="75247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84196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" y="0"/>
            <a:ext cx="10639590" cy="75247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13230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" y="0"/>
            <a:ext cx="10642623" cy="75247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56730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" y="0"/>
            <a:ext cx="10642623" cy="75247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071203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</TotalTime>
  <Words>0</Words>
  <Application>Microsoft Office PowerPoint</Application>
  <PresentationFormat>Произвольный</PresentationFormat>
  <Paragraphs>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soshnina</cp:lastModifiedBy>
  <cp:revision>5</cp:revision>
  <dcterms:created xsi:type="dcterms:W3CDTF">2017-01-11T16:07:13Z</dcterms:created>
  <dcterms:modified xsi:type="dcterms:W3CDTF">2017-04-23T12:29:39Z</dcterms:modified>
</cp:coreProperties>
</file>